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8.xml" ContentType="application/vnd.openxmlformats-officedocument.presentationml.notesSlide+xml"/>
  <Override PartName="/ppt/ink/ink13.xml" ContentType="application/inkml+xml"/>
  <Override PartName="/ppt/notesSlides/notesSlide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8.xml" ContentType="application/inkml+xml"/>
  <Override PartName="/ppt/notesSlides/notesSlide1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3.xml" ContentType="application/vnd.openxmlformats-officedocument.presentationml.notesSlide+xml"/>
  <Override PartName="/ppt/ink/ink27.xml" ContentType="application/inkml+xml"/>
  <Override PartName="/ppt/notesSlides/notesSlide14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5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16.xml" ContentType="application/vnd.openxmlformats-officedocument.presentationml.notesSlide+xml"/>
  <Override PartName="/ppt/ink/ink43.xml" ContentType="application/inkml+xml"/>
  <Override PartName="/ppt/notesSlides/notesSlide17.xml" ContentType="application/vnd.openxmlformats-officedocument.presentationml.notesSlide+xml"/>
  <Override PartName="/ppt/ink/ink44.xml" ContentType="application/inkml+xml"/>
  <Override PartName="/ppt/notesSlides/notesSlide18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21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22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notesSlides/notesSlide23.xml" ContentType="application/vnd.openxmlformats-officedocument.presentationml.notesSlide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24.xml" ContentType="application/vnd.openxmlformats-officedocument.presentationml.notesSlide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notesSlides/notesSlide25.xml" ContentType="application/vnd.openxmlformats-officedocument.presentationml.notesSlide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26.xml" ContentType="application/vnd.openxmlformats-officedocument.presentationml.notesSlide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notesSlides/notesSlide27.xml" ContentType="application/vnd.openxmlformats-officedocument.presentationml.notesSlide+xml"/>
  <Override PartName="/ppt/ink/ink126.xml" ContentType="application/inkml+xml"/>
  <Override PartName="/ppt/ink/ink127.xml" ContentType="application/inkml+xml"/>
  <Override PartName="/ppt/ink/ink128.xml" ContentType="application/inkml+xml"/>
  <Override PartName="/ppt/notesSlides/notesSlide28.xml" ContentType="application/vnd.openxmlformats-officedocument.presentationml.notesSlide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notesSlides/notesSlide39.xml" ContentType="application/vnd.openxmlformats-officedocument.presentationml.notesSlide+xml"/>
  <Override PartName="/ppt/ink/ink204.xml" ContentType="application/inkml+xml"/>
  <Override PartName="/ppt/notesSlides/notesSlide40.xml" ContentType="application/vnd.openxmlformats-officedocument.presentationml.notesSlide+xml"/>
  <Override PartName="/ppt/ink/ink205.xml" ContentType="application/inkml+xml"/>
  <Override PartName="/ppt/notesSlides/notesSlide41.xml" ContentType="application/vnd.openxmlformats-officedocument.presentationml.notesSlide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42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notesSlides/notesSlide43.xml" ContentType="application/vnd.openxmlformats-officedocument.presentationml.notesSlide+xml"/>
  <Override PartName="/ppt/ink/ink223.xml" ContentType="application/inkml+xml"/>
  <Override PartName="/ppt/ink/ink224.xml" ContentType="application/inkml+xml"/>
  <Override PartName="/ppt/ink/ink225.xml" ContentType="application/inkml+xml"/>
  <Override PartName="/ppt/notesSlides/notesSlide44.xml" ContentType="application/vnd.openxmlformats-officedocument.presentationml.notesSlide+xml"/>
  <Override PartName="/ppt/ink/ink226.xml" ContentType="application/inkml+xml"/>
  <Override PartName="/ppt/ink/ink227.xml" ContentType="application/inkml+xml"/>
  <Override PartName="/ppt/ink/ink228.xml" ContentType="application/inkml+xml"/>
  <Override PartName="/ppt/notesSlides/notesSlide45.xml" ContentType="application/vnd.openxmlformats-officedocument.presentationml.notesSlide+xml"/>
  <Override PartName="/ppt/ink/ink229.xml" ContentType="application/inkml+xml"/>
  <Override PartName="/ppt/ink/ink230.xml" ContentType="application/inkml+xml"/>
  <Override PartName="/ppt/ink/ink2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87000" autoAdjust="0"/>
  </p:normalViewPr>
  <p:slideViewPr>
    <p:cSldViewPr snapToGrid="0">
      <p:cViewPr varScale="1">
        <p:scale>
          <a:sx n="55" d="100"/>
          <a:sy n="55" d="100"/>
        </p:scale>
        <p:origin x="16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02:47:28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1107 454 24575,'-220'192'0,"-11"-22"0,94-71 0,-8 3 0,-131 105 0,265-197 0,1 1 0,0-1 0,1 2 0,0-1 0,0 1 0,1 1 0,-10 22 0,15-30 0,1 0 0,0 1 0,0-1 0,1 0 0,0 1 0,0 0 0,0-1 0,0 1 0,1-1 0,0 1 0,0 0 0,1-1 0,0 1 0,0 0 0,0-1 0,0 1 0,1-1 0,0 0 0,0 1 0,0-1 0,1 0 0,5 7 0,-4-7 0,0 0 0,0 0 0,1-1 0,-1 0 0,1 0 0,0 0 0,1 0 0,-1-1 0,0 0 0,7 2 0,7 3 0,36 8 0,-38-11 0,84 21 0,0-5 0,2-4 0,0-4 0,176-2 0,-259-11 0,0-1 0,0-1 0,0-1 0,0-1 0,0-1 0,-1 0 0,1-2 0,-2 0 0,1-1 0,-1-1 0,0-1 0,-1 0 0,0-1 0,0-1 0,-1-1 0,-1 0 0,0-1 0,-1 0 0,18-26 0,-20 26 0,-2-1 0,0-1 0,0 1 0,-2-2 0,0 1 0,0-1 0,-2 0 0,0-1 0,-1 0 0,-1 0 0,-1 0 0,0 0 0,-2 0 0,0-1 0,0 1 0,-2 0 0,-1-1 0,0 1 0,-1 0 0,-1 0 0,-12-35 0,-14-21 0,-4 0 0,-64-103 0,34 79 0,-88-102 0,106 146 0,-1 3 0,-4 1 0,-1 3 0,-2 2 0,-92-57 0,125 89 0,-38-16 0,52 26 0,0 0 0,0 1 0,0 0 0,0 1 0,0-1 0,0 1 0,-1 1 0,1-1 0,-14 2 0,20-1 0,-1 0 0,0 1 0,1-1 0,-1 1 0,1-1 0,-1 1 0,1-1 0,-1 1 0,1 0 0,0 0 0,-1 0 0,1 0 0,0 0 0,-1 0 0,1 0 0,0 0 0,0 1 0,0-1 0,0 0 0,0 1 0,-1 2 0,0 2 0,0 1 0,0-1 0,0 1 0,1-1 0,-1 8 0,-2 48 0,2 1 0,10 96 0,-7-138 0,50 496-2347,122 526-1,-107-746 2348,-3-53-101,61 149-404,-118-373 518,-5-16 85,-1 0 1,1-1-1,0 1 0,1 0 0,-1 0 0,1-1 0,0 1 0,0 0 0,0-1 0,0 0 1,0 1-1,5 3 0,-6-7-79,-1 0-1,0 1 1,1-1 0,-1 0 0,0 0 0,1 0-1,-1 0 1,1-1 0,-1 1 0,0 0 0,1 0-1,-1 0 1,0 0 0,1 0 0,-1 0 0,0 0 0,1-1-1,-1 1 1,0 0 0,1 0 0,-1 0 0,0-1-1,0 1 1,1 0 0,-1-1 0,0 1 0,0 0-1,0 0 1,1-1 0,-1 1 0,0 0 0,0-1 0,0 1-1,0 0 1,0-1 0,1 1 0,-1 0 0,0-1-1,0 0 1,4-10 592,-1 0 0,0 0-1,4-23 1,-1-3-449,64-252 320,-16 71-309,-19 70-173,72-346 0,-89 383 0,-5-1 0,-3-173 0,-14 241 0,-2 1 0,-1 0 0,-15-46 0,1-1 0,-59-324-1365,67 352-5461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37:17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24575,'0'12'0,"0"14"0,0 15 0,0 11 0,0 8 0,0-1 0,0-4 0,5-12 0,8-13 0,2-12-8191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12:52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2 24575,'-8'0'0,"-28"-1"0,1 1 0,0 2 0,-1 2 0,1 1 0,-37 11 0,27-2 0,0 2 0,2 3 0,0 1 0,2 2 0,0 2 0,-46 35 0,81-54 0,0 0 0,1 0 0,-1 0 0,1 1 0,-8 12 0,11-16 0,1 0 0,0 1 0,0-1 0,0 0 0,0 1 0,0-1 0,1 1 0,-1-1 0,1 1 0,-1 0 0,1-1 0,0 1 0,0-1 0,0 1 0,0 0 0,1-1 0,-1 1 0,1-1 0,-1 1 0,1-1 0,1 3 0,3 4 0,0 0 0,0 0 0,1-1 0,0 0 0,1 0 0,8 8 0,50 41 0,-30-31-124,2-2 0,0-1 0,1-2 0,2-1 0,0-3 0,1-1-1,0-1 1,1-3 0,0-2 0,48 6 0,-47-11-6702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14:2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0 569 24575,'10'-1'0,"1"0"0,-1-1 0,0 0 0,0 0 0,0-1 0,-1-1 0,14-6 0,-17 8 0,275-137 0,-137 65 0,-82 42 0,236-112 0,-200 102 0,115-33 0,-172 64 0,1 2 0,-1 2 0,68-2 0,127 11 0,-119 2 0,319-2-1365,-409-2-5461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14:25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842 1 24575,'4'0'0,"0"1"0,1 0 0,-1 0 0,0 0 0,0 0 0,0 0 0,0 1 0,0 0 0,0 0 0,0 0 0,0 1 0,6 4 0,4 6 0,23 23 0,-20-18 0,119 108 0,-130-119 0,0-1 0,0 1 0,0 0 0,-1 1 0,0-1 0,-1 1 0,1 0 0,-1 1 0,-1-1 0,0 0 0,0 1 0,-1 0 0,0 0 0,0 0 0,-1 0 0,1 10 0,-2 16 0,-1 0 0,-9 64 0,7-82 0,-12 80 0,-5 0 0,-35 101 0,49-180 0,-1 0 0,-1 0 0,0 0 0,-1-1 0,-17 24 0,19-32 0,-1 0 0,0 0 0,0-1 0,-1 0 0,0-1 0,0 0 0,-1 0 0,0-1 0,0 0 0,-15 5 0,1-2 0,-1-1 0,-1-1 0,1-2 0,-1 0 0,0-2 0,0-1 0,-1-1 0,1-1 0,-46-7 0,11-2 0,0-3 0,1-3 0,-58-22 0,85 26-195,1-1 0,0-1 0,1-2 0,1-2 0,0 0 0,-38-31 0,38 21-6631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14:26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527 0 24575,'-3'1'0,"0"0"0,-1 0 0,1 1 0,0-1 0,0 0 0,0 1 0,0 0 0,0 0 0,0 0 0,-4 4 0,0 0 0,-20 15 0,1 1 0,-41 45 0,-37 59 0,41-46 0,-47 36 0,62-69 0,44-43 0,1 0 0,-1 0 0,1 1 0,0 0 0,0-1 0,0 1 0,1 0 0,0 1 0,0-1 0,0 0 0,0 1 0,1-1 0,0 1 0,0-1 0,1 1 0,-1-1 0,1 1 0,1-1 0,-1 1 0,1 0 0,-1-1 0,2 1 0,-1-1 0,1 0 0,-1 1 0,1-1 0,1 0 0,-1 0 0,1 0 0,0 0 0,0-1 0,0 1 0,1-1 0,0 0 0,0 0 0,0 0 0,0 0 0,0-1 0,1 1 0,0-1 0,-1 0 0,1-1 0,0 1 0,1-1 0,6 2 0,10 1-19,0-1-1,0-1 1,0-1 0,1-1-1,-1-1 1,33-4 0,-6 2-1211,-21 1-5596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16:26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2440 102 24575,'0'-1'0,"0"-1"0,-1 1 0,1 0 0,-1 0 0,1 0 0,-1 0 0,1 0 0,-1 0 0,0 0 0,1 0 0,-1 0 0,0 0 0,0 0 0,0 0 0,1 0 0,-1 0 0,0 1 0,0-1 0,0 0 0,-1 1 0,1-1 0,0 1 0,0-1 0,0 1 0,0 0 0,-3-1 0,-34-6 0,34 6 0,-67-4 0,-95 5 0,71 2 0,56 0 0,0 1 0,-73 16 0,-77 31 0,74-17 0,-217 72 0,286-87 0,1 2 0,0 2 0,2 2 0,1 2 0,-76 61 0,-11 19 0,-30 25 0,146-121 0,0 0 0,-1-2 0,-1 1 0,1-2 0,-1 0 0,-31 10 0,22-9 0,-36 19 0,-17 16 0,-156 77 0,180-95 0,52-24 0,1-1 0,-1 1 0,0-1 0,0 1 0,0-1 0,0 1 0,1-1 0,-1 1 0,0 0 0,1 0 0,-1-1 0,0 1 0,1 0 0,-2 1 0,2-1 0,0-1 0,0 1 0,0-1 0,0 0 0,0 1 0,0-1 0,0 0 0,0 1 0,0-1 0,0 1 0,0-1 0,1 0 0,-1 1 0,0-1 0,0 0 0,0 1 0,0-1 0,1 0 0,-1 1 0,0-1 0,0 0 0,1 1 0,-1-1 0,0 0 0,1 1 0,2 1 0,0 0 0,0-1 0,0 1 0,0-1 0,1 0 0,-1 0 0,6 2 0,92 14 0,121 7 0,-85-12 0,161 34 0,-173-23 0,193 10 0,-285-32 0,-1 1 0,0 2 0,0 1 0,0 1 0,-1 2 0,33 13 0,5 9 0,-50-21 0,0-1 0,0 0 0,1-1 0,1-1 0,-1-1 0,25 3 0,46-4-59,0-3 0,-1-5 0,1-3 0,134-30 0,346-115-345,-403 102 370,461-170 34,-458 155 0,247-108 256,219-75 221,-495 211-477,18-7 0,31-7 0,-187 48 0,-12 3 0,-15 2 0,-63 11 0,-116 3 0,-92-14 0,162-3 0,8 1 0,-302-3 0,5-22 0,-178-58 0,576 79 0,1-1 0,-1-1 0,1-1 0,0-1 0,1-1 0,0-1 0,-28-18 0,33 17 0,-1 1 0,0 1 0,0 0 0,-1 2 0,0 0 0,-1 0 0,1 2 0,-1 0 0,0 2 0,-38-3 0,-75 6 0,125-1 0,-10 2 0,18 2 0,12 4 0,150 48-568,-141-47-229,109 34-6029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16:32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5513 0 24575,'0'1314'0,"39"-648"0,-25-493 0,25 209 0,-4-51 0,-25-73 0,-1-16 0,-2-166 0,1 5 0,-3 96 0,-7-152 0,-1 0 0,-2 0 0,-1 0 0,-12 35 0,-43 92 0,49-127 0,10-18 0,-1-1 0,-1 1 0,1-1 0,-1 0 0,0 0 0,-1-1 0,1 1 0,-1-1 0,0 0 0,-7 5 0,10-8 0,-1-1 0,1 1 0,-1-1 0,1 0 0,-1 0 0,0 0 0,1 0 0,-1 0 0,0-1 0,0 1 0,0-1 0,0 0 0,1 1 0,-1-1 0,0 0 0,0-1 0,0 1 0,0-1 0,1 1 0,-1-1 0,0 0 0,0 0 0,1 0 0,-1 0 0,1 0 0,-1-1 0,-3-2 0,-26-17 0,1-2 0,-42-39 0,51 40 0,-2 1 0,0 1 0,-48-30 0,41 35 0,-1 1 0,-40-11 0,13 4 0,-212-95 0,24 9 0,67 44 0,-18-7 0,157 52 0,1 0 0,-65-42 0,-115-89 0,186 130 0,-1 1 0,-1 2 0,-68-20 0,-30-14 0,113 39 0,0-1 0,1-1 0,1-1 0,-30-26 0,34 26 0,-1 0 0,0 2 0,-1 0 0,0 0 0,-1 2 0,0 0 0,-22-7 0,-29-3 0,-25-8 0,73 18 0,0-1 0,1 0 0,0-1 0,1-1 0,-18-16 0,-6-4 0,24 20 0,-31-14 0,-16-11 0,53 29 0,-16-12 0,-1 1 0,-1 2 0,-39-18 0,54 31 0,0 0 0,0 1 0,0 1 0,-24-3 0,-70 2 0,83 4 0,-558 0 0,210 3 0,359-3 0,-1 1 0,1 1 0,0 1 0,0 0 0,-22 8 0,-73 35 0,86-33 0,0-2 0,-1-1 0,0-1 0,-1-1 0,-36 6 0,-128 23 0,117-20 0,64-15 0,0-1 0,-1 0 0,1 0 0,0-1 0,0-1 0,-21-3 0,-59-20 0,65 16 0,0 2 0,-39-7 0,51 12 0,-1-1 0,1 0 0,0-1 0,-1 0 0,1-1 0,1-1 0,-21-9 0,28 11 0,0 0 0,0-1 0,0 0 0,1 0 0,-1 0 0,1 0 0,0-1 0,0 1 0,1-1 0,-1 0 0,1 0 0,0-1 0,0 1 0,1-1 0,-1 1 0,1-1 0,1 0 0,-1 0 0,-1-9 0,-1-36 0,1 0 0,5-54 0,-1 38 0,0-7 0,3 1 0,19-102 0,-11 107 0,-7 34 0,1 1 0,2 0 0,1 0 0,19-43 0,3 9 0,42-79 0,-67 135 0,-1 0 0,0-1 0,-1 1 0,0-1 0,-1 0 0,0 1 0,-1-1 0,1-14 0,-1-15 0,-4-44 0,0 27 0,0 4 0,1 29 0,0 0 0,1 0 0,2 0 0,6-38 0,-6 59 0,-1 0 0,1 0 0,0 0 0,0 0 0,0 0 0,1 0 0,-1 0 0,1 1 0,0-1 0,0 1 0,0 0 0,0 0 0,1 0 0,-1 0 0,1 1 0,0-1 0,0 1 0,0 0 0,0 0 0,0 0 0,0 1 0,0-1 0,1 1 0,5-1 0,11-1 0,0 0 0,0 2 0,39 1 0,-44 0 0,101 2 0,455 4 0,572-6 0,-1125 0 0,-3-1 0,0 1 0,1 1 0,-1 1 0,0 0 0,30 8 0,-43-9 0,-1 0 0,1 0 0,-1 1 0,1-1 0,-1 1 0,0 0 0,1 0 0,-1 0 0,0 0 0,0 0 0,-1 0 0,1 0 0,0 1 0,-1-1 0,1 1 0,-1-1 0,0 1 0,0 0 0,0-1 0,0 1 0,0 0 0,0 5 0,1 7 0,0-1 0,-2 0 0,-1 22 0,1-25 0,-4 31 0,-1-1 0,-2 1 0,-1-1 0,-3 0 0,-1-1 0,-25 55 0,-129 223 0,85-174 0,64-111 0,-182 379 0,192-388 0,0 1 0,2-1 0,-4 49 0,-1 3 0,-11 20 0,11-53 0,1 1 0,-3 53 0,13 24 0,-2 27 0,0-140 29,-1 0-1,0-1 1,0 1-1,0-1 0,-1 1 1,0-1-1,-1 0 1,0 0-1,0 0 1,0 0-1,-9 9 1,-2 1-598,-1 0 0,-31 23 0,29-26-6257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16:34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24575,'22'2'0,"0"1"0,0 0 0,0 2 0,40 13 0,7 2 0,-13-8 0,65 19 0,-103-25 0,0 0 0,-1 2 0,0 0 0,27 18 0,56 36 0,181 83 0,21 10 0,-218-111 0,-56-31 0,-1 2 0,0 0 0,25 21 0,308 292 0,-352-321 0,-6-10 0,-2 2 0,0 0 0,0 0 0,0 0 0,0 0 0,0 0 0,1 0 0,-1 0 0,0 0 0,1 1 0,-1-1 0,1 0 0,-1 0 0,1 0 0,-1 0 0,2 0 0,4-5 0,0 0 0,0 1 0,1 0 0,0 0 0,0 1 0,0 0 0,1 0 0,-1 1 0,1 0 0,0 0 0,0 1 0,16-3 0,6 1 0,1 2 0,38 1 0,-33 1 0,400 1-627,165-2-1220,-3-22 765,-520 17 1220,700-31 1955,-143 40-768,-630-3-1325,0 0 0,0 0 0,0 0 0,0 1 0,0 0 0,0 0 0,0 0 0,0 0 0,-1 1 0,1 0 0,0 0 0,-1 0 0,0 0 0,1 1 0,-1 0 0,0 0 0,0 0 0,-1 0 0,1 1 0,-1-1 0,1 1 0,-1 0 0,0 0 0,-1 0 0,1 1 0,-1-1 0,4 9 0,6 10 0,1-1 0,1-1 0,0 0 0,27 28 0,3 5 0,-38-46-91,0 0 0,0 0 0,1 0 0,1-1 0,-1 0 0,1-1 0,0 1 0,0-1 0,1-1 0,0 0 0,0 0 0,0-1 0,1 0 0,13 4 0,4-3-6735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44:1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24575,'16'-1'0,"0"0"0,29-7 0,17-3 0,662-4 0,-481 17 0,536-33 0,-151-4 0,-72 36 0,-516 1 0,-1 2 0,1 2 0,46 14 0,55 7 0,-56-20 0,-49-6 0,60 12 0,51 7 0,7 1 0,201 68 0,-325-82 0,0-1 0,1-2 0,47 1 0,-22-2 0,-45-2 0,0 1 0,0 1 0,0 0 0,-1 1 0,1-1 0,17 11 0,-16-8 0,-1-1 0,0 0 0,1-1 0,0 0 0,12 1 0,10 0 0,-10-2 0,32 7 0,-31-3-1365,-2-1-5461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05:44:22.9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0,'1424'0,"-733"53,-541-40,212-10,-189-6,-99 2,94 3,-126 4,72 19,-74-14,77 10,-15-17,-58-3,68 9,-40 1,100 1,76-13,-89-1,-77 2,32-1,122 15,96 8,1-23,-116-1,1972 2,-1981 17,-33-1,344-14,-268-4,1519 2,-1742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44:2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529 531 24575,'-331'0'0,"322"0"0,0 0 0,0-1 0,0 0 0,0-1 0,0 0 0,1 0 0,-1-1 0,1 0 0,-1 0 0,1-1 0,0-1 0,0 1 0,-11-9 0,13 8 0,0-1 0,1 1 0,0-1 0,-1 0 0,2 0 0,-1-1 0,1 0 0,0 1 0,1-1 0,-1-1 0,1 1 0,1 0 0,-1-1 0,1 1 0,-2-15 0,4 12 0,0 0 0,0 0 0,0 0 0,2 0 0,-1 0 0,1 0 0,0 0 0,1 1 0,0-1 0,1 1 0,0 0 0,0 0 0,1 0 0,11-14 0,-6 8 0,2 1 0,0 1 0,0 0 0,1 0 0,1 1 0,0 1 0,24-15 0,-9 12 0,0 0 0,2 2 0,-1 1 0,1 2 0,65-11 0,-29 12 0,1 3 0,106 7 0,-65 0 0,164 14 0,-14 0 0,711-14 0,-459-4 0,844 2 0,-1298-3 0,64-11 0,56-2 0,489 17 0,-648-1 0,-1 1 0,1 1 0,-1 0 0,1 1 0,30 10 0,-37-9 0,0 1 0,0 0 0,0 1 0,-1 0 0,0 0 0,0 1 0,-1 0 0,0 1 0,13 14 0,-6-4 0,111 114 0,-118-125 0,-1 1 0,0 0 0,0 0 0,-1 1 0,0 0 0,-1 0 0,0 1 0,0-1 0,-1 1 0,-1 1 0,1-1 0,-1 1 0,-1-1 0,0 1 0,-1 0 0,0 0 0,1 21 0,-2-18 0,-1 1 0,0 0 0,-1-1 0,0 1 0,-4 16 0,3-25 0,0 0 0,0 0 0,-1 0 0,0 0 0,0 0 0,0-1 0,-1 1 0,0-1 0,0 0 0,0 0 0,0 0 0,-1-1 0,-10 8 0,-4 1 0,-1-2 0,-1 0 0,0-1 0,0-1 0,-1-1 0,-24 5 0,15-4 0,1 2 0,-35 16 0,37-12-1365,5-3-5461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37:17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46:06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24575,'1084'0'0,"-1023"2"0,97 16 0,59 24 0,-168-31 0,179 19 0,-101-17 0,114 5 0,429-17 0,-311-3 0,-310 0 0,63-12 0,10 0 0,355 8 0,-267 8 0,1123-2 0,-1289 2 0,70 13 0,27 1 0,442-13 0,-291-5 0,3394 2 0,-3369 20 0,-181-8 0,494 73 0,-501-50 0,-5-2 0,-93-27-682,50 1-1,-50-6-6143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48:04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623 2 24575,'-47'-1'0,"0"2"0,1 3 0,-69 13 0,106-15 0,0 1 0,0 1 0,1 0 0,-1 0 0,1 0 0,0 1 0,0 1 0,1-1 0,0 1 0,-1 0 0,2 1 0,-1-1 0,1 2 0,0-1 0,-9 15 0,-2 8 0,1 1 0,-22 62 0,29-71 0,-32 88 0,-41 171 0,69-222 0,3 1 0,3 0 0,3 0 0,5 115 0,20-13-359,56 210 0,-35-202 287,119 306 0,-160-474 72,9 24 0,2-1 0,0 0 0,26 36 0,-36-57-39,0-1-1,1 0 1,-1 0-1,1 0 1,-1-1 0,1 1-1,0-1 1,0 1-1,0-1 1,1 0 0,-1 0-1,0-1 1,1 1-1,-1-1 1,1 1 0,0-1-1,-1 0 1,1 0-1,0-1 1,0 1 0,0-1-1,-1 0 1,1 0-1,0 0 1,0 0 0,0-1-1,-1 0 1,1 1-1,0-1 1,4-2 0,32-15-6069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48:0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24575,'0'0'0,"0"0"0,0 0 0,0 0 0,1 0 0,-1 0 0,0 0 0,0 0 0,0 0 0,0 0 0,0 1 0,0-1 0,0 0 0,0 0 0,0 0 0,0 0 0,0 0 0,0 0 0,0 0 0,0 0 0,0 0 0,0 0 0,0 0 0,1 0 0,-1 0 0,0 0 0,0 0 0,0 0 0,0 0 0,0 0 0,0 0 0,0 0 0,0 0 0,0 0 0,0 0 0,0 0 0,0 0 0,1 0 0,-1 0 0,0 0 0,0 0 0,0 0 0,0 0 0,0 0 0,0 0 0,0 0 0,0 0 0,0 0 0,0 0 0,0 0 0,0 0 0,0 0 0,0 0 0,1-1 0,-1 1 0,0 0 0,0 0 0,0 0 0,0 0 0,0 0 0,8 12 0,6 19 0,10 40 0,43 110 0,12-17 0,30 69 0,-97-197 0,12 65 0,-10-38 0,12 65 0,-5 1 0,-5 0 0,-4 248 0,-13-18 0,1-353 0,0-1 0,-1 1 0,1-1 0,-1 0 0,0 0 0,-1 1 0,1-1 0,-1 0 0,0 0 0,0 0 0,0-1 0,-1 1 0,-3 5 0,1-4 0,-1 0 0,0 0 0,0 0 0,-1-1 0,1 0 0,-1 0 0,-14 7 0,-4 0-170,-1-1-1,-1 0 0,0-2 1,0-1-1,-1-2 0,1 0 1,-50 2-1,38-6-6655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48:0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24575,'1'11'0,"0"1"0,1-1 0,0 1 0,6 17 0,-1-4 0,39 173-393,33 320-1,-59-248 226,29 239 178,-22-366 106,-21-119-87,2 1 0,1-1 0,17 34 0,-21-50 5,0 0 0,0 0 0,0-1 0,1 0 0,1 0-1,-1-1 1,1 0 0,0 0 0,0 0 0,1-1 0,0 0 0,0-1-1,0 0 1,0 0 0,1 0 0,-1-1 0,1 0 0,12 1 0,13 2-205,0-1 1,0-3 0,51-1 0,-52-1-445,49-1-6211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48:05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24575,'3'0'0,"1"1"0,0-1 0,0 1 0,0 0 0,-1 0 0,1 1 0,-1-1 0,1 1 0,-1 0 0,6 4 0,32 26 0,-19-11 0,-1 1 0,-1 1 0,25 39 0,43 84 0,-72-118 0,256 501-644,-23 15-60,-234-509 700,30 68 4,42 142 0,-50-100 52,31 245 1,13 382-773,-75-712-5504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48:06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14 24575,'-1'0'0,"-1"-1"0,1 1 0,0 0 0,-1-1 0,1 1 0,0 0 0,0-1 0,-1 0 0,1 1 0,0-1 0,-2-1 0,2 1 0,0 0 0,0 1 0,0-1 0,0 1 0,0-1 0,0 1 0,0-1 0,0 1 0,0-1 0,0 1 0,0 0 0,0 0 0,0-1 0,0 1 0,-1 0 0,1 0 0,0 0 0,0 0 0,0 1 0,0-1 0,0 0 0,0 0 0,-1 1 0,1-1 0,0 0 0,0 1 0,-1 0 0,-6 5 0,0 1 0,0 0 0,0 0 0,1 0 0,0 1 0,0 0 0,1 1 0,0-1 0,-5 12 0,3-8 0,-35 58 0,4 2 0,2 1 0,4 2 0,-41 135 0,50-121 0,4 2 0,4 0 0,4 1 0,0 93 0,12-143 0,3-1 0,1-1 0,2 1 0,17 64 0,67 157 0,-86-252 0,142 366-598,67 179-475,-176-446 1054,33 83-65,-49-141 57,45 79 0,-63-125 76,0 0-1,1 0 0,0 0 1,0 0-1,0-1 0,0 0 1,1 1-1,0-1 0,9 6 1,-11-9 3,1 1 1,0 0 0,-1-1 0,1 0 0,0 0-1,0 0 1,0 0 0,0 0 0,0-1 0,0 0-1,0 0 1,0 0 0,0 0 0,0-1 0,0 1 0,4-2-1,2-2-170,1-1 0,-1 1-1,0-1 1,-1-1 0,1 0-1,-1-1 1,13-12 0,22-21-6680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48:07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24575,'3'3'0,"0"0"0,1 1 0,-1 0 0,-1-1 0,1 1 0,4 8 0,3 5 0,344 658-1757,-7 77 1406,-321-685 414,-2 0 0,-3 2 1,-3 0-1,-3 2 0,-3-1 0,-3 2 0,-2 120 1,-8-154 25,-3 1 0,-1 0 0,-2-1 0,-2 0 0,-1-1 0,-2 0 0,-2-1 0,-18 36 0,6-22 71,-3-2 0,-1-1 1,-3-2-1,-74 81 0,101-120-228,0 1 0,-1-1-1,1 0 1,-1-1 0,-1 1 0,1-1-1,-1-1 1,1 0 0,-1 0 0,0 0-1,-1-1 1,1 0 0,-1-1 0,1 1-1,-1-2 1,0 1 0,0-1-1,0-1 1,-16 0 0,-8-3-6758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50:50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24575,'5'1'0,"-1"-1"0,1 1 0,0 0 0,-1 1 0,1-1 0,-1 1 0,8 3 0,4 2 0,62 29 0,-3 3 0,102 70 0,40 22 0,96 15 0,7-22 0,78 34 0,-323-126 0,381 151 0,334 50-840,-245-78 362,488 133 478,-969-272 19,87 27-59,-136-37 70,1 0 0,-1 1 0,-1 1 0,1 0 0,-2 1 0,1 1 0,14 13 0,25 30-296,-31-33-6560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50:51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24575,'54'95'0,"-10"-22"0,58 108-556,160 274-3043,20-29 2379,18-12 0,507 540 0,-461-622 4343,-243-237-1144,119 139 1,-103-103-1247,2-4-733,85 92 0,-85-92 0,-58-58 0,-39-41 0,40 36 0,9 1-682,81 92-1,-139-139-6143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05:52:12.55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0 331,'5'-3,"-1"1,1-1,0 1,0 0,0 0,0 0,0 1,0-1,1 1,6 0,12-4,229-55,378-40,-90 87,-394 14,1494 1,-1401-19,-5-1,416 19,-597-3,86-17,-56 6,25-8,-67 12,10-2,-19 3,0 1,41-2,27 8,-72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37:18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24575,'0'5'0,"0"14"0,0 14 0,0 7 0,0 9 0,0 1 0,0-3 0,0-3 0,0-3 0,0-4 0,0-8-8191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05:52:15.97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69,'316'-25,"-166"8,405-10,3 28,-211 2,1616-3,-1704 2,449 36,5 29,244 19,-506-80,-3-6,-270 14,33 1,888-9,-607-8,695 2,-1149-3,1-1,0-2,60-17,16-3,-87 22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05:52:36.08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0 199,'1'-1,"-1"0,0 0,0 0,1-1,-1 1,1 0,-1 0,1 0,0 0,-1 0,1 0,0 0,-1 0,1 0,0 0,0 1,0-1,0 0,0 0,1 0,27-13,-19 10,152-67,-143 65,0 0,1 2,-1 0,31-1,-12 1,755-53,696 55,-856 20,671 106,-651-42,-313-73,-230-10,170-16,-29 1,728 13,-487 5,-202 16,4-1,-237-16,79 10,-39 0,99-2,-164-9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55:5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24575,'0'4'0,"1"0"0,0-1 0,1 1 0,-1 0 0,1-1 0,-1 1 0,1-1 0,0 1 0,0-1 0,1 0 0,-1 0 0,1 0 0,2 3 0,7 8 0,-7-7 0,7 11 0,1 0 0,1-1 0,0-1 0,1 0 0,1-1 0,22 17 0,-12-12 0,-1 1 0,-1 2 0,0 0 0,35 48 0,-19-22 0,-28-36 0,1-1 0,1-1 0,0 0 0,0 0 0,1-2 0,0 0 0,18 8 0,-11-6 0,-14-5 0,1 0 0,-1 0 0,0 1 0,0 0 0,12 15 0,13 11 0,-13-16 0,1-2 0,1-1 0,0 0 0,1-2 0,0 0 0,1-2 0,0-1 0,1 0 0,46 8 0,11-3 0,142 4 0,-169-14 0,0 2 0,-1 3 0,0 2 0,-1 3 0,0 1 0,-1 3 0,51 26 0,-76-31 0,0-1 0,1-1 0,1-2 0,-1-1 0,2-1 0,54 6 0,104-8 0,54 5 0,-6 19 342,-182-19-911,-1 2 0,69 26 0,-88-25-6257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55:59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1 496 24575,'19'-1'0,"1"-2"0,-1 1 0,28-9 0,-24 5 0,46-4 0,28 7 0,-95 3 0,-1 0 0,0-1 0,1 1 0,-1 0 0,0 0 0,0-1 0,1 1 0,-1-1 0,0 1 0,0-1 0,0 0 0,1 1 0,-1-1 0,0 0 0,0 0 0,0 0 0,0 0 0,0 0 0,0 0 0,-1 0 0,1 0 0,0 0 0,0 0 0,-1 0 0,1 0 0,-1-1 0,1 1 0,-1 0 0,0 0 0,1-1 0,-1 1 0,0 0 0,0-1 0,0 1 0,0 0 0,0-1 0,0 1 0,0 0 0,-1-3 0,-1-7 0,0 1 0,-1 0 0,0 0 0,-5-12 0,3 9 0,-30-70 0,-65-117 0,80 166-1365,2 6-5461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05:56:09.28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1 265,'4'-1,"0"1,0-1,1 0,-1-1,0 1,0-1,0 1,0-1,-1-1,7-3,13-8,18-2,1 2,0 2,67-11,-44 10,91-23,-123 30,1 0,0 3,65 0,1 0,-72 0,0-2,-1-1,30-10,-28 7,-1 1,52-6,40 8,34-4,466-9,-440 20,-130 2,66 11,37 2,-117-15,0 1,37 8,-2 0,0-3,115-3,-157-5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05:56:10.66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1,'0'1,"0"0,0 0,1 0,-1 0,0 0,1 0,-1 0,1 0,-1 0,1 0,0-1,-1 1,1 0,0 0,0 0,-1-1,1 1,0 0,0-1,0 1,0-1,0 1,0-1,0 1,0-1,1 1,35 7,-26-6,81 14,165 6,99-22,-157-2,1257 2,-1411 2,83 15,-94-11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06:09:51.5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15376 92,'-1929'0,"1851"4,-143 26,-22 2,55-20,-245 10,-750-21,587-3,61-30,107 0,97 16,-167-4,-572 21,976-5,-136-24,-30-2,-357 25,337 7,91-4,-209 5,198 11,-38 1,-754-9,557-8,-2577 2,2730-18,-8 1,274 16,0-1,0-1,0 0,-22-7,36 9,-19-5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6:12:28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6:14:3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9T01:42:22.26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34,'211'2,"237"-4,-204-14,56-1,1608 17,-850 2,-759-4,337 5,-42 20,-351-18,573 26,-655-13,53 3,155-17,151 5,-151 15,218 5,1448-32,-1076 5,-179-2,-701 4,128 23,9 1,242-20,-299-9,-147 1,0 0,0-1,0-1,0 1,0-2,0 0,-1 0,22-10,130-53,-2 2,-127 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6:01:2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24575,'2004'0'0,"-1714"-17"0,-8 1 0,1294 15 0,-701 3 0,208-2 0,-996 2 0,113 19 0,84 30 0,-217-40 0,118 5 0,67-16 0,-120-2 0,1975 0 0,-2054 5 0,100 17 0,-134-17 0,42 4 0,1-3 0,90-5 0,-46-1 0,178 2-1365,-247 0-5461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2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24575,'2512'0'0,"-2312"14"0,-60-2 0,618-3 0,-101-5 0,794 22 0,1083-26-1365,-2507 0-5461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5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24575,'3'86'0,"3"0"0,4 1 0,30 115 0,-37-189 0,2-1 0,0 0 0,0 0 0,1 0 0,0-1 0,1 0 0,1 0 0,0 0 0,0-1 0,1-1 0,0 1 0,0-1 0,1-1 0,1 0 0,15 9 0,-25-16 0,0 0 0,1 0 0,-1 0 0,1-1 0,-1 1 0,1-1 0,-1 1 0,1-1 0,-1 1 0,1-1 0,0 0 0,1 0 0,-2 0 0,-1 0 0,1 0 0,-1 0 0,0-1 0,1 1 0,-1 0 0,0 0 0,1 0 0,-1-1 0,0 1 0,1 0 0,-1 0 0,0-1 0,0 1 0,1 0 0,-1-1 0,0 1 0,0 0 0,1-1 0,-1 1 0,0 0 0,0-1 0,0 1 0,0-1 0,0 1 0,0 0 0,1-1 0,-1 1 0,0 0 0,0-1 0,-1-4 0,1 0 0,-1 0 0,0 0 0,0 0 0,-1 0 0,-1-5 0,-11-24-682,-21-37-1,20 43-6143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0 224 24575,'1'-4'0,"-1"0"0,1 0 0,0 0 0,0 0 0,1 0 0,-1 0 0,1 1 0,0-1 0,0 1 0,0-1 0,0 1 0,1 0 0,-1 0 0,1 0 0,0 0 0,0 0 0,6-4 0,7-5 0,0 1 0,23-11 0,-37 20 0,36-17 0,1 2 0,0 2 0,1 1 0,0 2 0,1 1 0,43-4 0,-69 13 0,1-1 0,0 2 0,0 0 0,0 1 0,24 3 0,-36-2 0,0 0 0,0 0 0,0 0 0,-1 0 0,1 0 0,0 1 0,-1-1 0,1 1 0,-1 0 0,1 1 0,-1-1 0,0 0 0,0 1 0,0 0 0,0-1 0,-1 1 0,1 0 0,-1 1 0,0-1 0,0 0 0,0 1 0,0-1 0,0 1 0,-1-1 0,1 1 0,-1 0 0,0 0 0,0 4 0,3 24 0,-1 0 0,-2 1 0,-1-1 0,-1 0 0,-11 58 0,-3-15 0,-33 98 0,40-150 171,-20 41 0,23-54-415,0-1 0,-1 0 0,0 0 0,-1 0 1,0-1-1,-12 11 0,0-5-6582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6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24575,'6'0'0,"7"0"0,12 0 0,26-11 0,8-5 0,-5 2-8191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6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24575,'5'0'0,"14"0"0,14 0 0,13-6 0,15-1 0,4 0 0,1-5 0,1-5 0,-11 0-8191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6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24575,'0'6'0,"0"13"0,0 14 0,0 13 0,0 4 0,0 0 0,0-4 0,0-4 0,0-3 0,0-3 0,-5-7 0,-2-10-8191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7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24575,'0'11'0,"0"15"0,0 20 0,0 8 0,0 0 0,0-3 0,6-11 0,7-12 0,1-16 0,-1-16 0,-3-7-8191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7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160 415 24575,'1'0'0,"0"0"0,0 0 0,0-1 0,0 1 0,0-1 0,0 1 0,0-1 0,0 1 0,0-1 0,-1 1 0,1-1 0,0 0 0,0 0 0,-1 1 0,1-1 0,0 0 0,-1 0 0,1 0 0,-1 0 0,1 0 0,-1 0 0,1 1 0,-1-1 0,0 0 0,1-1 0,-1 1 0,0-1 0,6-35 0,-5 29 0,5-115 0,-1 0 0,-5 118 0,1-1 0,0 1 0,0-1 0,0 1 0,1 0 0,0 0 0,0-1 0,0 1 0,1 0 0,0 1 0,-1-1 0,2 0 0,-1 1 0,0 0 0,1-1 0,0 2 0,0-1 0,0 0 0,6-3 0,-8 6 0,-1 0 0,0 1 0,1-1 0,-1 1 0,1 0 0,-1-1 0,1 1 0,-1 0 0,1 0 0,-1 0 0,1 0 0,-1 0 0,1 0 0,-1 0 0,1 0 0,-1 1 0,1-1 0,-1 0 0,1 1 0,-1 0 0,0-1 0,1 1 0,-1 0 0,0-1 0,1 1 0,-1 0 0,0 0 0,0 0 0,0 0 0,0 1 0,0-1 0,0 0 0,0 0 0,0 0 0,-1 1 0,1-1 0,0 0 0,-1 1 0,1 1 0,2 4 0,0-1 0,-1 1 0,0 0 0,-1 0 0,1 0 0,-1 0 0,0 9 0,-1-5 17,-1-1 0,0 1 0,-1-1 1,1 0-1,-2 0 0,0 0 0,0 0 0,-1 0 0,-5 10 0,1-5 11,-1-1 1,0 0-1,-1-1 1,-1 0-1,-12 12 1,-12 7-456,-1-2 0,-1-1 1,-43 24-1,48-32-6399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1 221 24575,'11'0'0,"26"-12"0,30-8 0,25-7 0,14-5 0,6 4 0,-10 0 0,-18 6 0,-22 1 0,-17 3 0,-15 5-8191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24575,'0'12'0,"0"8"0,0 19 0,0 13 0,0 15 0,0 7 0,0-3 0,0-3 0,0-7 0,0-14-8191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43:12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3171 1428 24575,'0'-1'0,"0"0"0,0 1 0,-1-1 0,1 0 0,0 1 0,0-1 0,0 0 0,-1 1 0,1-1 0,0 0 0,0 1 0,-1-1 0,1 1 0,-1-1 0,1 1 0,0-1 0,-1 1 0,1-1 0,-1 1 0,1-1 0,-1 1 0,0 0 0,1-1 0,-1 1 0,0-1 0,-20-4 0,18 4 0,-57-6 0,-1 2 0,-70 3 0,66 2 0,-252 2 0,-170-4 0,366-9 0,-209-44 0,43 3 0,-256 4 0,351 32 0,17 1 0,143 14 0,-9 0 0,-60-8 0,88 6 0,0 1 0,1-2 0,-1 1 0,1-2 0,0 0 0,1 0 0,-1-1 0,1 0 0,-11-9 0,16 9 0,0 1 0,1-1 0,0 0 0,0-1 0,0 1 0,1-1 0,0 0 0,1 0 0,-1 0 0,1 0 0,1-1 0,-1 0 0,1 1 0,0-1 0,1 0 0,0 0 0,0-9 0,0-6 0,1 0 0,1-1 0,1 1 0,9-38 0,-2 26 0,1 1 0,2 0 0,1 0 0,2 1 0,1 1 0,2 1 0,1 0 0,38-46 0,-30 45 0,1 2 0,2 1 0,0 1 0,3 2 0,0 1 0,1 1 0,50-25 0,-5 12 0,1 3 0,1 4 0,113-26 0,-48 24 0,161-14 0,97 23 0,-2 26 0,-201 0 0,310 31 0,-23 0 0,471-32-1745,-504-4 1178,-14 1 123,1400 14-3577,-1759-11 4014,2314 70-176,-2132-59-577,-213-10 615,0-1 130,1 3 0,69 14-1,-118-18 124,1-1-1,-1 1 0,0 0 0,0 0 1,1 0-1,-1 0 0,0 0 0,0 1 1,0 0-1,-1-1 0,1 1 1,0 0-1,-1 0 0,1 1 0,-1-1 1,1 0-1,-1 1 0,0-1 0,3 6 1,-4-3 191,0 0 1,0 0 0,0 0 0,-1 1 0,0-1 0,0 0 0,0 0 0,0 0 0,-1 1 0,-2 6-1,-10 134 1905,9-78-1934,3-60-270,0 1 0,-1-1 0,0 1 0,-1-1 0,1 0 0,-2 1 0,1-1 0,-1-1 0,-6 11 0,2-6 0,-1-1 0,0 0 0,-1 0 0,0-1 0,-13 10 0,-11 5 0,-1-2 0,-72 36 0,-379 137 0,393-163 0,-407 118 0,403-130 0,-2-4 0,0-5 0,-124 0 0,119-13 0,-282 11 0,84 29 0,-94 7 0,323-41 0,-539 23 0,-23-29-378,-245 2-245,223 26 623,347 9 0,137-13 0,119-17 22,-497 36 957,455-41-979,-128-5 0,216 3-114,1 0 1,-1-1-1,1 0 0,0 0 0,-1 0 1,1-1-1,0 0 0,1-1 0,-1 1 1,0-1-1,-7-7 0,-1 0-6712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8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24575,'0'6'0,"0"7"0,0 13 0,0 24 0,5 21 0,2 14 0,6 5 0,6-7 0,5-7 0,-1-11 0,-5-11 0,0-14 0,4-14 0,-3-17 0,-5-16 0,-4-7-8191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9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1 301 24575,'0'-6'0,"6"-7"0,12-1 0,10-5 0,5-3 0,-2-5 0,-2-3 0,6-2 0,2 5 0,-5-5 0,-2 4 0,-6 0 0,-7 5-8191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24575,'5'0'0,"9"11"0,1 9 0,-2 13 0,-3 18 0,-4 10 0,-2 7 0,-2 9 0,-7-4 0,-3-8 0,1-10 0,0-14-8191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09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24575,'6'0'0,"1"17"0,1 22 0,-3 38 0,0 40 0,-3 28 0,0 23 0,-2-1 0,0-16 0,0-24 0,0-27 0,-6-31 0,-2-27-8191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1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24575,'5'0'0,"8"0"0,7 0 0,6 0 0,4 0 0,2 0 0,2-6 0,-5-1-8191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10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261 174 24575,'0'2'0,"-1"-1"0,1 1 0,-1-1 0,0 1 0,0-1 0,1 0 0,-1 1 0,0-1 0,0 0 0,0 0 0,-1 1 0,1-1 0,0 0 0,0 0 0,-1 0 0,1 0 0,0-1 0,-1 1 0,1 0 0,-2 0 0,-36 15 0,35-14 0,-6 2 0,-1-1 0,1 0 0,-1 0 0,0-1 0,-20 1 0,27-3 0,0 0 0,0 0 0,0 0 0,0-1 0,0 0 0,0 0 0,1 0 0,-1 0 0,0 0 0,0-1 0,1 0 0,-1 0 0,1 0 0,-1 0 0,1 0 0,0-1 0,0 0 0,-5-5 0,4 3 0,0-1 0,0 0 0,0 1 0,1-1 0,0-1 0,0 1 0,1 0 0,-1-1 0,2 1 0,-1-1 0,1 0 0,0 1 0,-1-15 0,2 17 0,0 0 0,1 1 0,-1-1 0,1 0 0,0 0 0,0 0 0,0 0 0,0 1 0,1-1 0,-1 0 0,1 1 0,0-1 0,0 1 0,1 0 0,-1 0 0,1 0 0,-1 0 0,1 0 0,0 0 0,0 1 0,0-1 0,0 1 0,1 0 0,-1 0 0,6-2 0,-1 1 0,0 0 0,0 0 0,1 1 0,-1 0 0,1 1 0,-1 0 0,14 0 0,-17 1 0,1 0 0,0 1 0,-1 0 0,1-1 0,-1 2 0,1-1 0,-1 1 0,1 0 0,-1 0 0,0 1 0,0-1 0,7 6 0,0 1 0,0 2 0,-1 0 0,0 0 0,9 13 0,-14-17 0,-1 1 0,0 0 0,0 0 0,-1 0 0,0 0 0,0 1 0,-1 0 0,2 8 0,-4-14 17,-1-1-1,1 0 0,-1 0 0,0 0 1,0 1-1,0-1 0,0 0 0,0 0 1,0 0-1,-1 0 0,1 1 0,-1-1 1,0 0-1,1 0 0,-1 0 0,0 0 1,0 0-1,0 0 0,-1 0 0,-1 2 1,0-1-149,1-1 1,-1 0 0,0 0-1,0 0 1,0-1 0,0 1 0,0 0-1,0-1 1,0 0 0,0 0 0,-1 0-1,-3 1 1,-19 2-6695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11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24575,'0'-5'0,"5"-3"0,8 1 0,13 1 0,7 2 0,10 1 0,8 8 0,12 2 0,8 0 0,-4-1 0,-7-2 0,-8-1 0,-13 5 0,-13 0-8191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1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1 263 24575,'5'0'0,"14"0"0,20-6 0,14-18 0,21-11 0,9-5 0,2-7 0,-3 5 0,-9 3 0,-17 9-8191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11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336 589 24575,'-1'2'0,"1"0"0,-1 0 0,1-1 0,-1 1 0,0 0 0,0 0 0,0-1 0,0 1 0,0-1 0,0 1 0,0-1 0,0 1 0,-1-1 0,1 0 0,0 1 0,-1-1 0,1 0 0,-1 0 0,0 0 0,1 0 0,-4 1 0,-3 2 0,0 0 0,-1-1 0,-10 3 0,6-4 0,0 0 0,1 0 0,-1-1 0,0-1 0,1 0 0,-1-1 0,0 0 0,1-1 0,-1-1 0,1 0 0,-1 0 0,-13-7 0,20 8 0,1-1 0,0 0 0,0-1 0,0 1 0,1-1 0,-1 0 0,1 0 0,0 0 0,0-1 0,0 1 0,0-1 0,1 0 0,0 0 0,0-1 0,0 1 0,1 0 0,0-1 0,0 0 0,0 1 0,1-1 0,-2-10 0,0-4 0,1-1 0,1 1 0,1-1 0,5-40 0,-1 32 0,1 0 0,1 0 0,2 1 0,1 0 0,1 1 0,1 0 0,2 1 0,1 0 0,23-34 0,-33 54 0,0 1 0,1 0 0,0 0 0,-1 0 0,1 1 0,1 0 0,-1 0 0,1 0 0,0 0 0,-1 1 0,11-4 0,-12 6 0,-1 0 0,1 0 0,-1 1 0,0-1 0,1 1 0,-1 0 0,1 0 0,-1 0 0,1 0 0,-1 1 0,1 0 0,-1-1 0,0 1 0,1 0 0,-1 1 0,0-1 0,0 1 0,0-1 0,0 1 0,0 0 0,0 0 0,0 0 0,0 1 0,2 2 0,8 9 0,-2 0 0,1 1 0,-2 0 0,0 0 0,-1 1 0,-1 0 0,0 1 0,-1 0 0,-1 0 0,-1 1 0,5 20 0,-1 11 0,-3-1 0,-1 1 0,-2 49 0,-3-93 0,1 7 0,-1 0 0,-1-1 0,0 1 0,0 0 0,-6 19 0,7-30-26,0 0 0,0-1-1,-1 1 1,1 0 0,0 0 0,-1 0-1,1-1 1,0 1 0,-1 0 0,1 0-1,-1-1 1,1 1 0,-1 0 0,0-1-1,1 1 1,-1-1 0,0 1 0,1-1-1,-1 1 1,0-1 0,0 1 0,1-1-1,-1 0 1,0 0 0,0 1 0,0-1-1,0 0 1,1 0 0,-1 0 0,0 0-1,0 0 1,0 0 0,0 0 0,0 0-1,1 0 1,-1 0 0,0 0 0,0 0-1,0-1 1,0 1 0,1 0 0,-1-1-1,0 1 1,0-1 0,1 1 0,-1-1-1,0 1 1,1-1 0,-1 1-1,0-1 1,0-1 0,-21-18-6800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12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24575,'5'0'0,"14"6"0,8 24 0,6 23 0,3 21 0,-6 13 0,-1 15 0,-6 8 0,-1-5 0,-4-14 0,-6-17 0,2-16 0,-3-34 0,-3-38 0,-2-39 0,-3-16 0,-1 3-8191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43:16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7085 1130 24575,'0'-1'0,"0"0"0,0 0 0,-1 0 0,1 0 0,0 0 0,-1 0 0,1 0 0,0 1 0,-1-1 0,1 0 0,-1 0 0,1 0 0,-1 1 0,1-1 0,-1 0 0,0 1 0,1-1 0,-1 0 0,0 1 0,0-1 0,1 1 0,-1-1 0,0 1 0,0-1 0,0 1 0,-1-1 0,-26-5 0,26 5 0,-74-6 0,-147 4 0,125 5 0,-662-1 0,591 7 0,-210 36 0,44-2 0,-405-2 0,-498-42 0,821 3 0,26-25 0,0-27 0,49 5 0,166 33 0,-185 12 0,165 3 0,91 0 0,-118-5 0,193-1 0,1-2 0,0-1 0,-31-11 0,-15-4 0,66 20 0,0-1 0,1 1 0,-1-1 0,0-1 0,1 0 0,0 0 0,0-1 0,0 1 0,1-2 0,-1 1 0,1-1 0,0 0 0,1-1 0,0 0 0,0 0 0,0 0 0,1 0 0,0-1 0,0 0 0,1 0 0,0-1 0,-5-16 0,0-5 0,1 0 0,2-1 0,1 0 0,-2-42 0,7 56 0,1-1 0,0 1 0,2 0 0,0 0 0,0 0 0,2 0 0,0 1 0,1 0 0,12-24 0,-4 15 0,1 1 0,1 1 0,1 0 0,1 2 0,39-37 0,-8 16 0,78-52 0,-84 67 0,0 2 0,2 2 0,0 1 0,2 3 0,0 2 0,1 2 0,1 2 0,0 2 0,0 2 0,1 2 0,0 3 0,59 2 0,1370 10 0,-1282-9 0,-3 4 0,334 47 0,-367-22 0,409 50 0,384-66 0,-615-16 0,1630 4 0,-1943-1 0,1 2 0,-1 1 0,0 1 0,0 1 0,0 1 0,-1 2 0,43 16 0,9 8 0,29 15 0,-25-6 0,76 42 0,-150-78 0,-1 0 0,0 1 0,0 0 0,0 1 0,-1-1 0,0 1 0,0 0 0,0 0 0,-1 1 0,0-1 0,0 1 0,0 0 0,-1 0 0,0 1 0,-1-1 0,0 0 0,0 1 0,0-1 0,-1 1 0,0 0 0,0 0 0,-1-1 0,0 1 0,-1 0 0,0 0 0,0-1 0,0 1 0,-1 0 0,0-1 0,-1 0 0,1 1 0,-1-1 0,-1 0 0,0 0 0,0-1 0,-9 13 0,-1-4 0,0-1 0,-2 0 0,1-1 0,-2-1 0,0 0 0,0-1 0,-29 13 0,-137 48 0,49-30 0,-213 38 0,301-74-455,1-2 0,-66-3 0,84-2-6371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12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24575,'5'-6'0,"8"-2"0,7 1 0,6 1 0,4-3 0,2-2 0,2 3 0,-5-4 0,-2 1 0,-6-4 0,-5 0-8191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12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24575,'6'0'0,"13"0"0,14-6 0,8-7 0,7-7 0,2-6 0,-2 1 0,-4 5 0,-10 1 0,-10 3-8191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1:48:13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99 599 24575,'-2'-1'0,"0"0"0,1 1 0,-1-1 0,1 0 0,-1 0 0,1 0 0,-1 0 0,1 0 0,-1 0 0,1 0 0,0-1 0,0 1 0,0 0 0,-1-1 0,1 1 0,1-1 0,-1 1 0,0-1 0,0 0 0,1 1 0,-2-3 0,-3-7 0,-5-7 0,0 0 0,2-1 0,0 0 0,2-1 0,0 0 0,1 0 0,1 0 0,1 0 0,-1-26 0,3 23 0,1-1 0,1 0 0,1 1 0,1-1 0,1 1 0,1 0 0,14-39 0,-16 53 0,1 0 0,0 0 0,1 0 0,-1 1 0,2 0 0,-1 0 0,1 0 0,9-8 0,-11 13 0,-1 0 0,1 0 0,0 0 0,1 1 0,-1 0 0,0-1 0,1 1 0,-1 1 0,1-1 0,0 1 0,-1 0 0,1 0 0,0 0 0,0 0 0,0 1 0,0 0 0,-1 0 0,6 1 0,-1 0 0,0 0 0,0 1 0,0 0 0,-1 1 0,1-1 0,-1 2 0,0-1 0,12 7 0,-15-6 0,0-1 0,-1 1 0,1-1 0,-1 1 0,1 1 0,-1-1 0,-1 0 0,1 1 0,0 0 0,-1 0 0,0 0 0,0 0 0,3 10 0,2 9 0,0 1 0,-2 0 0,-1 0 0,0 1 0,-2-1 0,-1 28 0,-2-48 0,0 0 0,-1 0 0,0 0 0,0 0 0,0 0 0,0-1 0,-1 1 0,0 0 0,0-1 0,-4 7 0,5-9 0,-1 0 0,1 0 0,-1-1 0,1 1 0,-1 0 0,0 0 0,0-1 0,0 1 0,0-1 0,0 0 0,0 1 0,0-1 0,0 0 0,0 0 0,-1-1 0,1 1 0,0 0 0,-1-1 0,1 1 0,0-1 0,-1 0 0,1 0 0,-4 0 0,1 0-227,0-1-1,1 0 1,-1 0-1,0-1 1,-7-3-1,-23-12-6598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3:13:1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24575,'0'-5'0,"5"-3"0,14 1 0,20-4 0,26-1 0,18 3 0,18-4 0,14 1 0,5 2 0,-2 3 0,-4 3 0,-10 8 0,-17 8 0,-24 2-8191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3:13:13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24575,'-6'6'0,"-12"12"0,-4 9 0,-4 6 0,3 3 0,5 1 0,11-7 0,13-7 0,10-8 0,4-7-8191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3:13:1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24575,'10'0'0,"-1"0"0,0 1 0,0 1 0,0-1 0,0 1 0,0 1 0,0 0 0,0 0 0,-1 1 0,1 0 0,-1 0 0,0 1 0,0 0 0,-1 0 0,0 1 0,12 11 0,6 3 0,14 12 0,-36-30 0,-2 0 0,1 1 0,0-1 0,0 0 0,-1 1 0,1-1 0,-1 1 0,0-1 0,0 1 0,0 0 0,0 0 0,0-1 0,0 1 0,0 5 0,-2-1 0,1 1 0,-1-1 0,0 1 0,-1-1 0,0 1 0,0-1 0,-1 0 0,0 0 0,0 0 0,-6 10 0,-6 6 0,-28 35 0,21-31 0,-1-2 0,-1 0 0,-2-2 0,0-1 0,-1 0 0,-2-3 0,0 0 0,-52 25 0,70-38 0,12-3 0,22-1 0,336-3 0,-182-3 0,90-11-1365,-217 8-5461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3:13:15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1 293 24575,'7'0'0,"0"0"0,0 1 0,1-1 0,-1 1 0,12 4 0,-15-3 0,0-1 0,0 1 0,0 0 0,-1 0 0,1 1 0,-1-1 0,1 1 0,-1 0 0,0 0 0,0 0 0,4 5 0,9 17 0,0 1 0,-1 1 0,-2 0 0,11 33 0,1-2 0,14 52 0,-66-185 0,3-1 0,3 0 0,3-2 0,-11-117 0,28 185 0,1 1 0,0-1 0,1 0 0,0 1 0,0-1 0,1 1 0,0 0 0,0-1 0,6-12 0,-6 18 0,0 0 0,0 1 0,0-1 0,1 1 0,-1-1 0,1 1 0,0 0 0,0 0 0,0 0 0,0 0 0,0 1 0,1-1 0,-1 1 0,1 0 0,0 0 0,0 0 0,0 0 0,-1 1 0,2 0 0,-1-1 0,0 1 0,0 1 0,8-1 0,-2 1 0,0 0 0,0 1 0,0 1 0,0 0 0,0 0 0,0 1 0,-1 0 0,1 0 0,-1 1 0,0 1 0,0-1 0,12 9 0,6 7 0,-1 0 0,35 34 0,-50-44 0,-1 0 0,1 1 0,-2 0 0,0 0 0,0 1 0,-1 1 0,-1-1 0,0 1 0,0 0 0,-1 0 0,-1 1 0,5 20 0,-6-15 0,-1 1 0,-1 0 0,0 34 0,-2-48 0,-1 1 0,1-1 0,-1 0 0,-1 1 0,1-1 0,-1 0 0,0 0 0,0 0 0,-1 0 0,0-1 0,0 1 0,0 0 0,-1-1 0,1 0 0,-8 7 0,-9 6-455,-1-2 0,-37 22 0,23-17-6371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3:13:15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24575,'6'0'0,"1"-6"0,6-1 0,5 0 0,7-4 0,9 0 0,10-5 0,4 1 0,-2-2 0,-2 1 0,-3 4 0,-9-2 0,-4 2 0,-7 2-8191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3:13:1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24575,'1107'0'0,"-968"-4"0,178-30 0,-132 14 0,57-10 0,-236 29 7,68-9 326,-66 9-577,1 0 1,0 1-1,0 1 1,-1 0-1,1 0 0,10 3 1,1 3-6583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3:13:25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24575,'0'-5'0,"1"0"0,-1 0 0,1 1 0,0-1 0,0 0 0,0 0 0,0 1 0,1-1 0,0 1 0,0-1 0,0 1 0,1 0 0,-1 0 0,4-4 0,-1 2 0,0 1 0,1 0 0,-1 0 0,1 1 0,0 0 0,0 0 0,0 0 0,10-4 0,7-1 0,0 2 0,0 0 0,1 1 0,36-3 0,-44 7 0,9-2 0,1 1 0,42 1 0,-62 2 0,1 1 0,0-1 0,-1 1 0,1 1 0,-1-1 0,0 1 0,1 0 0,-1 1 0,0-1 0,0 1 0,0 1 0,-1-1 0,1 1 0,-1 0 0,8 7 0,4 9 0,0 1 0,-2 1 0,24 43 0,-34-53 0,0-1 0,-1 1 0,0 0 0,-1 1 0,0-1 0,1 20 0,-1 78 0,-3-78 0,0-19 0,0 25 0,-6 47 0,5-76 0,-1 0 0,0 1 0,0-1 0,-1 0 0,0 0 0,0-1 0,-1 1 0,0-1 0,0 1 0,-11 12 0,10-15 0,-1-1 0,0-1 0,0 1 0,0-1 0,0 0 0,-1 0 0,0-1 0,0 0 0,0 0 0,0-1 0,-9 2 0,-9 2 0,-49 4 0,68-9 0,0-1 0,0 0 0,0 0 0,0-1 0,0 1 0,0-1 0,1 0 0,-1-1 0,0 0 0,1 0 0,-1 0 0,1 0 0,0-1 0,-1 0 0,1 0 0,1 0 0,-1-1 0,0 1 0,1-1 0,0 0 0,-1-1 0,2 1 0,-5-6 0,8 10 0,-11-16 0,11 16 0,0 0 0,0-1 0,-1 1 0,1 0 0,0 0 0,0 0 0,0-1 0,-1 1 0,1 0 0,0 0 0,0-1 0,0 1 0,0 0 0,0-1 0,0 1 0,0 0 0,-1 0 0,1-1 0,0 1 0,0 0 0,0-1 0,0 1 0,0 0 0,0 0 0,0-1 0,1 1 0,-1 0 0,0-1 0,0 1 0,0 0 0,0 0 0,0-1 0,0 1 0,0 0 0,1 0 0,-1-1 0,0 1 0,0 0 0,0 0 0,1-1 0,-1 1 0,0 0 0,0 0 0,1 0 0,-1 0 0,0-1 0,0 1 0,1 0 0,-1 0 0,0 0 0,0 0 0,1 0 0,-1 0 0,0 0 0,1 0 0,-1 0 0,0 0 0,0 0 0,1 0 0,11 2 0,0 1 0,0 1 0,0 0 0,-1 0 0,20 12 0,-28-15 0,35 18 0,0 2 0,-2 1 0,0 2 0,-1 1 0,-2 2 0,-1 1 0,37 42 0,-62-61 0,-1 0 0,1 1 0,-1 0 0,-1 0 0,0 1 0,0-1 0,-1 1 0,-1 0 0,0 0 0,0 1 0,-1-1 0,0 0 0,0 17 0,-2-18 0,0-1 0,-1 1 0,0-1 0,-1 0 0,1 1 0,-2-1 0,1 0 0,-1 0 0,-1 0 0,0-1 0,0 1 0,0-1 0,-1 0 0,-1 0 0,1-1 0,-11 12 0,12-15 0,-1 0 0,1 0 0,0 0 0,-1-1 0,0 0 0,0 0 0,-8 4 0,11-6 0,0-1 0,1 1 0,-1-1 0,1 0 0,-1 0 0,0 0 0,1 0 0,-1 0 0,1 0 0,-1 0 0,0 0 0,1 0 0,-1-1 0,1 1 0,-1-1 0,1 1 0,-1-1 0,1 0 0,-1 1 0,1-1 0,-1 0 0,1 0 0,0 0 0,0 0 0,-1 0 0,1 0 0,0-1 0,0 1 0,0 0 0,0-1 0,-1-1 0,-9-20-1365,4-1-5461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6:11:3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24575,'115'1'0,"128"-3"0,-213-2 0,0-2 0,0 0 0,30-11 0,-31 7 0,0 3 0,0 0 0,40-3 0,117 8 0,-19 1 0,-128-2 0,0-1 0,47-11 0,-33 2 0,0 2 0,0 3 0,78-3 0,1391 14 0,-1262-18 0,-53 1 0,731 9 0,-524 7 0,1408-2 0,-1777 2 0,62 11 0,13 1 0,335-10 0,-259-5 0,-154 3 0,0 2 0,47 11 0,-35-5 0,82 19-1365,-108-25-5461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3:13:2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24575,'0'6'0,"0"7"0,0 12 0,-6 20 0,-1 18 0,-1 27 0,2 3 0,2-2 0,2-12 0,0-7 0,2-11 0,0-10 0,0-14-8191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03:13:27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97 116 24575,'0'-1'0,"0"-1"0,1 1 0,-1-1 0,1 1 0,-1 0 0,1-1 0,0 1 0,-1-1 0,1 1 0,0 0 0,0 0 0,0 0 0,0-1 0,0 1 0,0 0 0,2-2 0,23-14 0,-21 13 0,12-6 0,-1 0 0,2 1 0,-1 1 0,1 0 0,0 2 0,34-9 0,-42 14 0,0-1 0,1 1 0,-1 1 0,0 0 0,0 0 0,0 1 0,0 1 0,0-1 0,0 1 0,0 1 0,0 0 0,0 1 0,-1 0 0,16 8 0,-17-7 0,-1 0 0,1 1 0,-1 0 0,0 0 0,0 1 0,9 13 0,0 1 0,13 25 0,8 13 0,-3-14 0,-14-20 0,17 28 0,-32-42 0,0 0 0,-1 0 0,0 0 0,0 0 0,-1 1 0,-1 0 0,0-1 0,0 1 0,-1 16 0,-1-7 0,-1 1 0,0-1 0,-2 0 0,-7 28 0,7-35 0,-1 1 0,-1-1 0,-1 0 0,0 0 0,0-1 0,-13 19 0,15-26 0,0-1 0,0 0 0,0-1 0,-1 1 0,0-1 0,0 0 0,0 0 0,0 0 0,-1-1 0,0 0 0,1 0 0,-1 0 0,0-1 0,0 0 0,-1 0 0,1 0 0,-9 1 0,-22 0 0,0-2 0,1-1 0,-55-8 0,4-8 0,56 9 0,-50-4 0,-50 9-1365,103 3-5461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39:3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1646 0 24575,'0'2'0,"1"0"0,-1 0 0,0 0 0,1 0 0,0 0 0,-1-1 0,1 1 0,0 0 0,0-1 0,0 1 0,0 0 0,0-1 0,0 1 0,0-1 0,0 0 0,3 2 0,27 21 0,-14-12 0,-5-1 0,-1 0 0,0 1 0,-1 0 0,0 0 0,0 1 0,10 21 0,40 92 0,-36-72 0,41 76 0,27 62 0,-82-166 0,-1 0 0,-2 1 0,0 0 0,-2 0 0,4 47 0,-12 109 0,-1-72 0,4-102 0,0 1 0,-1 0 0,0-1 0,0 1 0,-1-1 0,0 1 0,-1-1 0,0 0 0,-1 0 0,0 0 0,0 0 0,-1-1 0,-5 9 0,-32 45 0,2 1 0,3 2 0,-37 92 0,67-143 0,0 0 0,-1 0 0,0-1 0,-1 0 0,-10 11 0,-57 54 0,29-30 0,-12 8 0,-3-3 0,-96 65 0,-56 46 0,137-95 0,-91 77 0,137-122 0,-2-1 0,0-2 0,-61 28 0,21-21 0,-1-3 0,-137 28 0,-25 7 0,196-48 0,-28 5-1365,39-10-5461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4:39:54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0 236,'110'0,"133"-1,-169-3,94-18,298-45,-18 15,-202 11,-210 35,55 0,-56 4,62-10,-48 3,-1 3,54-1,100 8,-74 1,630-2,-733 1,0 2,0 1,-1 1,42 14,-32-9,52 9,-21-8,-1 3,110 38,-117-33,1-3,65 9,-57-12,-26-5,0-2,44 2,134-10,76 3,-221 7,0 3,93 26,-51-9,-70-21,55 3,-67-8,-1 1,0 1,0 2,37 12,-43-10,-1-1,1-1,1-2,38 3,109-7,-85-2,442 2,-511 1,-1 1,1 1,26 8,-23-6,45 6,257-8,-167-5,71 18,-3 1,616-18,-792-2,68-11,-67 6,62-1,-19 10,-25 0,136-14,-97 0,220 4,-240 10,-58-3,0-1,0-2,0 0,35-13,-28 8,69-11,0 6,25-3,-86 13,-1-2,67-19,-59 12,-19 7,0 2,61-3,69 10,-52 1,1283-3,-1193 17,-18 0,118-18,-272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4:39:58.2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0 236,'4'-3,"0"0,0 0,0 1,1-1,-1 1,1 0,-1 0,1 0,0 1,0-1,9 0,7-1,30 1,-33 1,513-37,300-26,-452 49,34-1,-368 14,68-12,-65 6,48-1,58 8,150-10,80-12,2 23,-139 2,-154-3,-39-2,-1 4,0 1,65 11,-68-2,25 5,125 11,208-24,-56-3,-164 15,18 1,479-15,-326-3,-329 4,-1 1,44 10,-42-7,62 5,62 4,-27 0,348-10,-267-7,3044 2,-3196-2,0-2,-1-3,1-2,-2-2,95-34,-131 40,0-1,37-4,-30 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4:40:03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0 459,'0'-1,"1"0,-1 0,0 0,1 0,-1 0,0 0,1 0,0 0,-1 0,1 1,-1-1,1 0,0 0,-1 0,1 1,0-1,0 1,0-1,0 0,0 1,0-1,-1 1,3-1,28-9,-19 6,45-15,2 3,63-10,125-7,-114 17,249-35,-330 41,51-17,37-7,59 2,199-49,-366 74,0 1,56-3,68 9,-95 2,1-3,65-10,11-5,-77 10,22-5,-41 4,63-2,-23 13,0 3,0 3,-1 4,83 26,-90-17,31 8,-79-25,15 3,0-2,70 5,-52-13,-35 0,0 1,0 1,0 1,39 8,-17 3,-10-2,1-2,1-1,61 4,341 13,-307-16,17 6,59 3,287-18,-212-2,-249 4,66 12,3 1,-73-13,15 1,53 10,-66-6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4:40:07.3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1 399,'88'-5,"0"-3,91-22,-4 2,551-43,-35 5,-305 5,-319 49,-37 5,49-3,-28 9,-19 0,0 0,0-2,52-12,13-17,17-4,-97 32,0 1,0 1,0 0,0 1,18 2,-24 0,0 1,-1 0,1 1,-1 0,1 1,-1 0,0 1,16 10,-6-3,-1 2,-1 0,19 19,-29-24,-1 1,1-1,-1 1,7 14,13 20,88 96,-54-76,-25-28,-35-35,0 0,0 0,0 0,0-1,0 1,-1 0,1 0,0 0,-1 0,1 1,0-1,-1 0,1 0,-1 0,1 2,-2-3,-1 0,1 0,0-1,0 1,0-1,0 1,0-1,0 1,0-1,1 1,-1-1,0 0,0 0,0 1,1-1,-1 0,-1-1,-43-44,12 12,-73-59,95 84,-1 1,0 1,-1 0,1 1,-1 0,0 1,-1 0,1 1,-1 1,0 0,-16-1,14 4,-1 0,1 1,0 0,0 2,0 0,0 0,-23 10,-5 5,-53 31,80-40,-84 38,35-17,42-18,-1-2,0-1,0 0,-1-2,0-1,-1-1,1-2,-54 2,-900-10,739 5,204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4:40:13.3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1 235,'25'-2,"0"-1,0-1,0-1,29-10,5-1,89-14,161-13,155 9,-420 31,309-9,-324 8,35-7,-36 5,39-3,57 5,-60 4,72-10,164-13,3 23,-111 2,337-2,-510 1,0 0,0 1,0 1,36 10,-47-10,1 0,0 0,-1 1,0 0,0 0,0 1,0 0,-1 1,0-1,0 1,0 1,8 10,-10-9,-1 0,1 0,-1 1,3 11,-4-12,0 0,0 0,9 14,-9-19,-1 0,1 0,-1 0,1-1,0 1,0-1,0 1,0-1,1 0,-1 0,1 0,4 1,7 2,1-2,0 1,0-2,0 0,24-1,36 6,55 6,-62-8,-50-2,1 1,-1 1,36 14,-30-10,35 8,2-1,-37-9,0-1,31 4,44 6,7 0,166-12,-162-5,-81 2,0 2,38 8,28 4,297-9,-222-9,-87 2,98 3,-157 2,30 7,-34-6,1 0,22 1,274-4,-161-4,806 2,-934 2,0 1,42 9,-37-5,41 2,292-6,-188-5,-125 2,-8 1,1-1,88-14,-67 4,-1 2,131 5,-166 3,-11-1,0-1,0-1,23-7,-19 5,42-5,100 10,27-1,-173-4,1 0,-1-1,0-1,-1-1,1-1,27-17,-23 14,71-45,-60 35,-10 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4:40:16.3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0 380,'0'-4,"1"0,-1 1,1-1,0 1,0-1,0 1,0 0,1-1,-1 1,1 0,0 0,0 0,0 0,0 0,1 1,-1-1,1 0,-1 1,1 0,0 0,0 0,0 0,0 0,1 1,-1-1,0 1,5-1,10-4,0 1,1 0,34-2,-45 6,483-32,1116 33,-713 2,-400-2,-466-2,0-1,0-2,-1 0,37-13,51-10,-34 11,-53 10,0 1,41-3,33 9,24-1,-108-1,-1-2,-1 0,1-1,19-8,7-3,261-66,-267 71,-9 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25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2118 1 24575,'0'42'0,"-4"166"0,1-155 0,-23 103 0,-118 313-280,-41-9-268,-37 105 157,193-466 970,-25 165 1,25-112-536,20-106-38,-62 273 8,43-215-16,-42 103 0,54-165 2,2 1 0,2 1 0,-7 52 0,-4 133 0,0-9 0,14-171 0,-1-1 0,-25 69 0,18-73 0,-2-1 0,-27 45 0,-15 37 0,16-30 0,-129 233 0,160-306 0,-22 30 0,23-36 0,1 0 0,1 1 0,-12 25 0,7-11 0,-2-2 0,-1 0 0,-1-1 0,-1-1 0,-34 34 0,-47 61 0,64-69 0,-5 5 0,3 2 0,-43 88 0,77-134 0,1 0 0,1 1 0,-4 29 0,5-27 0,-1 1 0,-7 22 0,1-15-227,0-1-1,-2 0 1,-1 0-1,-1-1 1,-23 29-1,18-30-6598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6:11:3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24575,'2144'0'0,"-1712"-17"0,27-1 0,587 20 0,-989-5 0,67-11 0,-58 5 0,300-30 0,-226 27 0,224-10 0,-315 22 0,317-12 0,119-11 0,1 24 0,-197 1 0,2228-2 0,-2486 1 0,-1 2 0,0 1 0,0 1 0,0 2 0,51 18 0,-56-18-90,1-1 0,1-2 0,-1-1-1,1 0 1,-1-2 0,32-3 0,-33 1-644,4 1-6092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2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381 546 24575,'-2'0'0,"1"-1"0,0 1 0,0 0 0,-1-1 0,1 1 0,0-1 0,0 1 0,0-1 0,0 0 0,-1 1 0,1-1 0,0 0 0,0 0 0,1 0 0,-1 0 0,-2-2 0,-13-20 0,13 19 0,-18-32 0,1-1 0,-23-61 0,-19-87 0,31 91 0,29 86 0,1 4 0,0 0 0,0 1 0,0-1 0,-1 0 0,1 1 0,-1 0 0,0-1 0,0 1 0,0 0 0,0 0 0,0 0 0,-4-4 0,5 7 0,1 0 0,-1 0 0,1 0 0,0 0 0,-1 0 0,1 1 0,-1-1 0,1 0 0,0 0 0,-1 0 0,1 0 0,-1 1 0,1-1 0,0 0 0,-1 0 0,1 1 0,0-1 0,-1 0 0,1 1 0,0-1 0,0 0 0,-1 1 0,1-1 0,0 0 0,0 1 0,0-1 0,0 1 0,-1-1 0,1 0 0,0 1 0,0-1 0,0 1 0,0-1 0,0 1 0,-6 20 0,-5 29 0,-4 16 0,-65 158-1365,65-185-5461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27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297 924 24575,'-4'-1'0,"0"0"0,0 0 0,0-1 0,0 0 0,0 0 0,0 0 0,1 0 0,-1-1 0,-4-3 0,0 0 0,-11-8 0,2 0 0,0-2 0,1 0 0,0-1 0,1 0 0,1-1 0,1-1 0,1 0 0,0-1 0,2 0 0,0 0 0,-14-43 0,11 19 0,2-1 0,2 0 0,1 0 0,3-1 0,1-68 0,4 90 0,2 0 0,1 0 0,8-38 0,-7 49 0,0 0 0,0 1 0,1-1 0,0 1 0,1 0 0,1 1 0,0-1 0,8-9 0,-13 18 0,0 0 0,1 1 0,-1 0 0,1-1 0,-1 1 0,1 0 0,0 0 0,-1 1 0,1-1 0,0 1 0,0-1 0,0 1 0,1 0 0,-1 0 0,0 0 0,0 0 0,1 1 0,-1-1 0,0 1 0,1 0 0,-1 0 0,0 0 0,1 1 0,-1-1 0,0 1 0,0-1 0,1 1 0,-1 0 0,0 1 0,0-1 0,0 0 0,3 3 0,9 5 0,0 1 0,-1 0 0,0 1 0,22 24 0,-29-29 0,58 62 0,-2 1 0,106 155 0,-160-210 0,-1 0 0,-1 0 0,-1 0 0,0 1 0,0 0 0,-2 0 0,0 0 0,-1 1 0,0 0 0,-1-1 0,-1 1 0,-1 30 0,-1-38 0,0 1 0,-1-1 0,0 0 0,0 1 0,0-1 0,-1 0 0,-1-1 0,1 1 0,-1 0 0,-1-1 0,1 0 0,-1 0 0,0 0 0,-1-1 0,0 0 0,0 0 0,0 0 0,0-1 0,-1 0 0,0 0 0,0 0 0,-1-1 0,1 0 0,-1-1 0,0 1 0,0-2 0,-11 4 0,3-3-97,-1 0-1,0 0 1,0-2-1,0 0 1,-1-1-1,1-1 1,0 0-1,0-2 1,0 0-1,1 0 1,-1-2-1,1 0 0,-28-13 1,18 4-6729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27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24575,'11'0'0,"21"0"0,33 0 0,45 0 0,42 0 0,18 0 0,14 0 0,-7 0-1811,-7 0 1811,-37-6 0,-69-7 437,-91-13-437,-40-2-6817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28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24575,'6'0'0,"24"6"0,7 1-8191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28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24575,'0'5'0,"0"8"0,0 24 0,6 28 0,1 31 0,6 11 0,1-8 0,2-21 0,6-23 0,3-21 0,15-44 0,29-44 0,13-23 0,22-21 0,3 1 0,-4 11 0,-15 19 0,-22 23-8191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29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24575,'6'0'0,"8"5"0,12 8 0,13 2 0,5-3 0,2-2 0,-3 2 0,-2 0 0,-8 2 0,-10 6 0,-8 9 0,-14 12 0,-5 4 0,-4 1 0,1 3 0,-5-7 0,0-4 0,2-10-8191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29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6 24575,'0'-5'0,"0"8"0,-6 17 0,-7 20 0,-7 26 0,-6 14 0,-4 3 0,3-5 0,7-23 0,5-26 0,7-18-8191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2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24575,'5'-6'0,"13"-1"0,10 0 0,5 2 0,14 1 0,4 1 0,0 2 0,-4 1 0,-4 0 0,-4 0 0,-2 0 0,-3 0 0,-1 1 0,-6 4 0,-14 8 0,-8 2-8191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30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24575,'50'1'0,"48"-1"0,-89-1 0,1 0 0,-1-1 0,0 0 0,0 0 0,-1-1 0,1 0 0,0-1 0,9-5 0,-11 5 0,-5 3 0,0-1 0,0 1 0,0 0 0,0 0 0,1 0 0,-1 0 0,0 0 0,4-1 0,-5 2 0,0 0 0,0 0 0,0 1 0,-1-1 0,1 0 0,0 0 0,0 1 0,0-1 0,-1 0 0,1 1 0,0-1 0,-1 1 0,1-1 0,0 1 0,-1-1 0,1 1 0,0-1 0,-1 1 0,1 0 0,-1-1 0,1 1 0,-1 0 0,1-1 0,-1 1 0,0 0 0,1 0 0,-1-1 0,0 1 0,0 0 0,0 0 0,1 0 0,-1 1 0,3 12 0,-1 0 0,0 0 0,0 0 0,-2 22 0,-7 62 0,4-73 0,-50 395 0,44-376-1365,0-13-5461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3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24575,'0'-5'0,"5"-3"0,8 2 0,13 0 0,7 2 0,10 2 0,8 0 0,8 2 0,4-6 0,-3-1 0,5 0 0,3-4 0,1-1 0,-5 2 0,-9 3 0,-13 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6:16:2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0 232 24575,'195'1'0,"435"-13"0,-468-1 0,456-27 0,-325 20 0,-160 9 0,-55 8 0,-42 2 0,70-10 0,437-84 0,-472 84 0,120-5 0,74 16 0,-112 2 0,491-2 0,-605 2 0,0 0 0,69 15 0,71 30 0,15 3 0,225-1 0,-269-36 0,82 5 0,390-16 0,-308-3 0,-134 16 0,-45-2 0,408-8 0,-307-7 0,-181 5 0,72 12 0,-71-7 0,67 1 0,311-11 0,229 4 0,-527 6 0,0 5 0,176 42 0,-23-10 0,-127-34 0,168-9 0,-166-4 0,3209 1-672,-1738 2 447,-1543-5 574,145-26 0,-94 9-150,299-12-199,-435 32 0,1087-11 0,-697 14 0,309-2-1365,-657 0-5461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35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24575,'279'-15'0,"-65"1"0,664 9 0,-495 7 0,-340 0 0,79 15 0,-57-6 0,131 23 0,-181-32 0,211 28 0,-101-18 0,182 11 0,360-22 203,-335-2-1771,-297 1-5258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36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24575,'21'-1'0,"0"-1"0,0-1 0,35-10 0,5-1 0,139-17 0,1 10 0,258 4 0,-287 20 0,173-4 0,-309 0 0,0-3 0,0 0 0,0-3 0,-1-1 0,38-13 0,-28 7 0,1 1 0,0 3 0,70-6 0,-104 14 0,51-11 0,-54 10 0,1 1 0,0-1 0,0 2 0,1-1 0,-1 1 0,0 1 0,0 0 0,1 0 0,-1 1 0,16 4 0,-18-3-273,-1 0 0,0 1 0,0 0 0,10 5 0,-1 3-6553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3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4696 3782 24575,'0'-2'0,"-1"1"0,1 0 0,0 0 0,-1-1 0,0 1 0,1 0 0,-1 0 0,0 0 0,1 0 0,-1 0 0,0 0 0,0 0 0,0 0 0,0 0 0,0 0 0,0 1 0,-1-2 0,-25-15 0,16 11 0,-59-32 0,57 33 0,1-1 0,0 0 0,0-1 0,0 0 0,1-1 0,0 0 0,0-1 0,1 0 0,-14-16 0,9 3 0,-74-90 0,-88-112 0,136 168 0,-284-410-701,234 331 599,-184-285 102,-10-13 0,240 366 12,-96-134-37,98 144 99,-72-72-1,99 114 11,-1 0-1,-1 1 1,0 1 0,-1 1-1,0 1 1,-1 0 0,-41-15-1,-17-8-83,51 21 0,-1 2 0,-1 0 0,-40-9 0,29 11 0,1-2 0,-72-29 0,-67-47 0,68 32 0,-152-51 0,68 30 0,153 59 0,-220-103 0,215 94 0,-83-64 0,32 19 0,76 58 0,-1 1 0,0 1 0,-1 1 0,-1 1 0,-33-9 0,-127-19 0,167 34 0,-14-1 0,24 4 0,-1-1 0,1 0 0,0 0 0,-1-1 0,1 0 0,0 0 0,0 0 0,1-1 0,-1 0 0,-9-6 0,-1-2 0,-1 0 0,0 2 0,-1 0 0,0 1 0,-37-10 0,37 12 0,-1 0 0,1-1 0,1-1 0,-1-1 0,-27-18 0,35 18 69,0-2 0,0 1 1,-11-15-1,-9-10-1711,17 23-5184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39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235 135 24575,'-61'-1'0,"33"-1"0,0 2 0,0 1 0,-47 7 0,60-2 0,16-5 0,0-1 0,-1 0 0,1 1 0,0-1 0,-1 0 0,1 0 0,0 0 0,0 0 0,-1 0 0,1 0 0,0 0 0,-1 0 0,1 0 0,0 0 0,0 0 0,-1 0 0,1 0 0,0 0 0,-1-1 0,2 1 0,36-9 0,44-16 0,19-6 0,15 7-234,213-17 0,124 24-235,-429 16 469,278 1 0,-291 1 0,81 7 0,-86-7 0,0 0 0,0 0 0,-1 1 0,1-1 0,0 1 0,-1 1 0,1-1 0,-1 1 0,0 0 0,0 0 0,7 6 0,-11-8 0,0 0 0,0 1 0,0-1 0,0 0 0,0 0 0,0 1 0,0-1 0,-1 1 0,1-1 0,0 1 0,-1-1 0,0 1 0,1-1 0,-1 1 0,0-1 0,0 1 0,1 0 0,-1-1 0,0 1 0,-1-1 0,1 1 0,0-1 0,0 1 0,-1 0 0,1-1 0,-1 1 0,1-1 0,-1 1 0,-1 1 0,-1 2 0,-1 1 0,0 0 0,0-1 0,0 0 0,-1 0 0,-6 5 0,-16 12 0,-1-1 0,-1-1 0,0-1 0,-2-2 0,-44 19 0,-174 51 0,152-61-107,-2-4 0,-1-4 0,-199 9 0,245-27-6719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43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124 399 24575,'-3'0'0,"1"-1"0,0 1 0,0-1 0,0 0 0,0 0 0,0 0 0,0 0 0,0 0 0,0 0 0,0 0 0,0-1 0,1 1 0,-1-1 0,-1-1 0,-22-26 0,14 15 0,1-1 0,0-1 0,-12-28 0,19 38 0,1 1 0,0-1 0,0 0 0,0 0 0,1 0 0,0 0 0,0 0 0,1 0 0,0 0 0,0 0 0,0 0 0,0 0 0,1 0 0,0 0 0,2-6 0,2 1 0,1 1 0,-1-1 0,2 1 0,-1 0 0,2 1 0,-1 0 0,1 0 0,0 0 0,1 1 0,0 0 0,0 1 0,1 0 0,0 1 0,0 0 0,1 0 0,-1 1 0,1 0 0,0 1 0,1 0 0,-1 1 0,18-3 0,-23 7 0,0-1 0,-1 1 0,1-1 0,0 2 0,0-1 0,-1 1 0,1-1 0,-1 2 0,1-1 0,-1 1 0,0-1 0,0 1 0,0 1 0,0-1 0,-1 1 0,1 0 0,-1 0 0,0 0 0,0 0 0,0 1 0,5 9 0,-3-6 0,-1 0 0,0 1 0,0 0 0,-1 1 0,0-1 0,-1 1 0,0-1 0,0 1 0,-1 0 0,0 0 0,-1 0 0,0 11 0,-1-13-91,-1-1 0,0 0 0,0 0 0,-1 0 0,0 0 0,0 0 0,-1 0 0,0 0 0,0-1 0,0 1 0,-1-1 0,0 0 0,0 0 0,-6 6 0,-7 3-6735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43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24575,'0'16'0,"0"40"0,0 43 0,0 34 0,0 10 0,0 4 0,0-12 0,0-23 0,0-26 0,-5-27 0,-3-29 0,-5-25 0,-6-25 0,0-15 0,4-1-8191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4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24575,'6'0'0,"7"0"0,7 0 0,6 0 0,3 0 0,10-6 0,2-2 0,0-4 0,-1-1 0,-7 2-8191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44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0 232 24575,'0'-5'0,"6"-8"0,12-7 0,16-6 0,12 2 0,16-2 0,2 0 0,8 2 0,2 7 0,1 0 0,-3 3 0,-6 4 0,-10 4 0,-15 2-8191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44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284 332 24575,'-7'5'0,"0"0"0,0 0 0,0-1 0,-1 0 0,0-1 0,1 1 0,-1-1 0,-13 2 0,6 0 0,11-3 0,-1-1 0,0 1 0,0-1 0,0 0 0,0 0 0,0-1 0,0 0 0,0 1 0,0-2 0,0 1 0,0-1 0,0 1 0,0-1 0,0-1 0,1 1 0,-1-1 0,0 1 0,0-2 0,1 1 0,0 0 0,-1-1 0,1 0 0,0 0 0,0 0 0,0 0 0,1-1 0,-1 1 0,-4-8 0,2 5 0,1-1 0,0 0 0,0 1 0,1-2 0,0 1 0,0 0 0,1-1 0,-1 0 0,2 0 0,-1 0 0,1 0 0,1 0 0,-1 0 0,1-1 0,1 1 0,-1 0 0,2-1 0,-1 1 0,1 0 0,0-1 0,1 1 0,0 0 0,0 0 0,1 0 0,0 0 0,0 0 0,1 1 0,0 0 0,0-1 0,0 1 0,11-11 0,-10 11 0,1 1 0,1-1 0,-1 1 0,1 1 0,0-1 0,0 1 0,1 0 0,-1 1 0,1 0 0,0 0 0,1 0 0,-1 1 0,0 1 0,1-1 0,12-1 0,-16 3 0,0 1 0,-1 0 0,1 0 0,0 0 0,0 0 0,-1 1 0,1 0 0,-1 0 0,1 0 0,0 0 0,-1 1 0,0 0 0,1 0 0,-1 0 0,0 0 0,0 1 0,0 0 0,-1 0 0,1 0 0,0 0 0,-1 0 0,0 1 0,0-1 0,0 1 0,0 0 0,-1 0 0,1 0 0,-1 0 0,0 0 0,2 6 0,1 6 0,-1 0 0,0 0 0,-1 0 0,0 0 0,-2 1 0,0-1 0,0 1 0,-3 18 0,-24 131 0,22-146 0,-33 138 100,21-97-1565,5-14-5361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45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854 0 24575,'-6'0'0,"-7"11"0,-13 15 0,-13 15 0,-12 11 0,-24 19 0,-23 9 0,-10 8 0,-5 5 0,6-1 0,16-17 0,17-21 0,22-20-8191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1:44:4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24575,'718'0'0,"-683"-2"0,0-1 0,38-9 0,-35 5 0,56-3 0,405 8 0,-231 4 0,493-2 0,-696 3 0,65 12 0,63 2 0,-155-14 0,59 10 0,5 1 0,28-9 0,52 6 0,135 10 0,1-22 0,-117-1 0,-165 2 0,12 0 0,-1 1 0,75 12 0,26 10 0,-69-11 0,195 10 0,5-23 0,-94-1 0,2522 2 0,-2652-3 0,68-11 0,30-2 0,376 13 0,-273 5 0,1973-2 0,-2002 18 0,-3-1 0,1389-17 0,-710-1 0,839 1 0,-1691-3 19,0-2-1,-1-3 1,59-15-1,-10 1-1457,-71 17-5387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46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24575,'0'-6'0,"5"-2"0,9 1 0,6 1 0,6 2 0,10 7 0,4 4 0,0-1 0,6 0 0,12-2 0,6-1 0,-1-1 0,-7-1 0,-12-1-8191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46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24575,'5'0'0,"9"0"0,6 0 0,6 0 0,4 0 0,2 0 0,2 0 0,1 0 0,-1 0 0,-5 0-8191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46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24575,'0'5'0,"0"8"0,0 13 0,0 13 0,0 11 0,-6 9 0,-1-1 0,-1-4 0,-3-6 0,0-5 0,1-5 0,-2-8 0,-6-4 0,-5-1 0,2 1 0,4-4-8191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40:47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24575,'5'0'0,"8"0"0,7 0 0,6 0 0,4 0 0,2 0 0,-4 5 0,-7 9 0,-6 6 0,-7 6 0,-4-2-8191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4:52:53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24575,'1'0'0,"1"0"0,0 0 0,0 1 0,0-1 0,0 1 0,-1-1 0,1 1 0,0 0 0,-1-1 0,1 1 0,0 0 0,-1 0 0,1 0 0,-1 1 0,1-1 0,-1 0 0,0 1 0,0-1 0,1 0 0,-1 1 0,0-1 0,0 1 0,0 0 0,-1-1 0,1 1 0,1 3 0,0 2 0,0 0 0,0 0 0,-1 0 0,0 0 0,1 12 0,-3 18 0,-1 0 0,-12 62 0,1-12 0,-11 261 0,14-141 0,2-84 0,-37 856 0,46-914 0,3 0 0,2 0 0,3-1 0,24 87 0,190 523 0,-220-665 0,48 116 0,-43-110 0,0 0 0,1 0 0,1-1 0,0 0 0,21 21 0,86 91 0,124 172 0,-48-54 0,-190-239 0,-6-6 0,-15-11 0,-25-23 0,-27-41-1365,41 41-5461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5:15:54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24575,'1152'0'0,"-1111"-3"0,0-1 0,0-2 0,56-16 0,-52 11 0,0 2 0,63-5 0,216 13 0,-148 3 0,966-2 0,-861 16 0,-82-1 0,266 21 0,-86-4 0,-71 2 0,-100-9 0,540 72 0,-349-42 0,-239-40 0,198-7 0,-81 7 0,-62-1 0,310-12 183,-276-3-1731,-219 1-5278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5:15:57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1090 24575,'-2'0'0,"0"-1"0,-1 0 0,1 0 0,0 0 0,0 0 0,0 0 0,0 0 0,0-1 0,0 1 0,0-1 0,0 1 0,0-1 0,-2-3 0,-11-8 0,-10-4 0,1-2 0,-41-42 0,50 47 0,-34-28 0,38 33 0,0 1 0,1-1 0,0-1 0,0 0 0,1 0 0,0-1 0,1 0 0,0 0 0,-7-14 0,1-8 0,-31-76 0,40 87 0,1-1 0,1 1 0,1 0 0,0-1 0,3-25 0,-1 29 0,1 9 0,-1 0 0,1 0 0,1 0 0,0 0 0,0 0 0,1 0 0,0 1 0,0-1 0,1 1 0,1 0 0,0 0 0,0 0 0,0 1 0,1 0 0,0 0 0,1 0 0,8-7 0,19-17 0,2 2 0,1 1 0,64-37 0,-80 55 0,1 0 0,0 2 0,1 1 0,46-11 0,97-7 0,-156 25 0,264-24 0,-135 15 0,616-9 0,-535 36 0,3 0 0,504-18-274,98 1-338,-3 22 272,375 89 340,-531 14 0,-571-94 390,-71-22-223,0 0 0,1-2 1,0-1-1,38 5 0,78-10-167,-97-3 0,-1 3 0,1 1 0,48 9 0,-87-10 0,0 0 0,0 0 0,0 1 0,0 0 0,0 0 0,-1 0 0,1 1 0,0 0 0,-1 0 0,5 3 0,0 3 0,-1 0 0,0 1 0,8 10 0,-13-15 0,1 1 0,0 0 0,1-1 0,0 1 0,0-1 0,0 0 0,0-1 0,1 1 0,0-1 0,0 0 0,0 0 0,0-1 0,0 0 0,1 0 0,0 0 0,0-1 0,-1 0 0,1 0 0,0-1 0,1 0 0,-1 0 0,8 0 0,67 0 0,-57-2 0,-1 1 0,1 1 0,-1 1 0,0 2 0,0 0 0,41 13 0,-31-5 0,-24-9 0,-1-1 0,0 2 0,0-1 0,-1 1 0,1 1 0,-1 0 0,0 0 0,0 0 0,0 1 0,10 10 0,-8-4 0,0 0 0,-1 1 0,-1 0 0,0 0 0,0 1 0,-1 0 0,-1 1 0,0-1 0,-2 1 0,6 22 0,6 40-455,-2 1 0,3 89 0,-16-134-6371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5:17:42.0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1,'1486'0,"-1047"19,-2 24,-89-8,-332-34,603 62,-5 41,-613-104,42 11,0-2,1-2,62 1,-38-7,237-12,-235 0,78-23,-86 18,108-14,-59 13,-71 10,70-4,488 10,-271 3,-90 15,-59-1,-139-15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5:49:14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4568 3727 24575,'19'-16'0,"0"0"0,1 2 0,23-14 0,-10 7 0,30-20 0,93-82 0,-77 55 0,-41 37 0,65-68 0,-98 93 0,0-1 0,0 1 0,0-1 0,-1 0 0,0 0 0,-1 0 0,4-10 0,-6 13 0,1-1 0,-2 1 0,1-1 0,0 0 0,-1 1 0,0-1 0,0 0 0,0 1 0,-1-1 0,1 0 0,-1 1 0,0-1 0,-4-8 0,-1-3 0,-2 1 0,0 1 0,0-1 0,-2 1 0,1 1 0,-19-20 0,-78-66 0,13 14 0,87 78 0,-1 1 0,0 0 0,0 1 0,0 0 0,-1 0 0,0 0 0,0 1 0,0 0 0,0 0 0,-1 1 0,-12-3 0,-10-5 0,1-1 0,0-1 0,1-2 0,-53-36 0,22 14 0,45 27 0,-1 1 0,0 1 0,0 0 0,0 1 0,-1 1 0,-22-5 0,-15-1 0,-78-29 0,106 31 0,1-1 0,0-1 0,0-1 0,-43-32 0,50 32 0,-2 1 0,-25-13 0,27 16 0,0-1 0,1 0 0,-23-19 0,-150-122 0,130 105 0,-36-38 0,59 50 0,-36-22 0,23 19 0,25 17 0,-1 1 0,-1 0 0,-41-19 0,51 30 0,0 0 0,1-2 0,0 1 0,1-2 0,0 0 0,0-1 0,-24-26 0,11 10 0,-1 1 0,-2 2 0,-46-30 0,-83-46 0,-45-32 0,5-6 0,175 120 0,0-1 0,1-1 0,-31-35 0,35 37 0,-1 1 0,-24-16 0,26 21 0,1-1 0,1 0 0,0-2 0,-19-22 0,12 9 0,-1 2 0,-1 0 0,-48-38 0,51 46 0,-30-34 0,39 36 0,-1 2 0,-1 0 0,-1 1 0,-27-19 0,21 18 0,1 0 0,0-2 0,2-1 0,-36-38 0,36 37 0,0 1 0,-27-19 0,29 25 0,1-2 0,1 0 0,0 0 0,-19-24 0,21 22 0,-2 0 0,0 1 0,0 0 0,-1 1 0,-1 1 0,-34-19 0,34 24 0,0 1 0,0 0 0,-34-7 0,8 2 0,-58-19 0,76 22 0,4 2 0,2-1 0,-1-1 0,1-1 0,-20-12 0,29 15 0,1 0 0,-1 1 0,0 1 0,0 0 0,-1 0 0,0 1 0,1 1 0,-2 0 0,1 0 0,-14 0 0,17 3 0,-1 0 0,1 0 0,0 1 0,-1 0 0,1 1 0,-1 0 0,1 0 0,0 1 0,0 1 0,1-1 0,-1 1 0,1 1 0,-14 8 0,9-4 0,-16 12 0,-28 23 0,49-36 0,-1 0 0,1 1 0,1 0 0,0 0 0,0 0 0,1 1 0,-7 13 0,1 4 0,-1 0 0,-1-1 0,-2-1 0,-26 35 0,18-30 0,2 2 0,-18 34 0,-11 16 0,11-29 0,24-33 0,1 0 0,-24 43 0,36-59 0,2 0 0,-1 1 0,0-1 0,1 1 0,0-1 0,0 1 0,0-1 0,1 1 0,-1 0 0,1-1 0,0 1 0,1 0 0,-1-1 0,1 1 0,0 0 0,0-1 0,0 1 0,1-1 0,-1 1 0,1-1 0,3 5 0,4 5 0,1-1 0,0 0 0,1-1 0,21 19 0,-9-9 0,50 45 0,141 96 0,-112-89 0,25 12 0,-109-76 0,0-1 0,0-1 0,1 0 0,0-2 0,30 7 0,-28-9 0,132 30 0,-129-27 0,0 2 0,-1 0 0,0 1 0,28 18 0,118 89 0,52 30 0,36-15 0,-231-120 0,-1 1 0,-1 1 0,0 2 0,22 18 0,80 77 0,-121-106 0,109 107 0,-49-46 0,127 99 0,55 20 0,-227-171 0,0-2 0,0-1 0,39 16 0,-29-14 0,30 18 0,-24-12 0,66 26 0,19 9 0,-40-12 0,79 47 0,-134-73 0,0-1 0,1 0 0,1-2 0,0-2 0,30 9 0,-27-10 0,-1 2 0,0 1 0,-1 1 0,0 1 0,-2 2 0,0 1 0,0 1 0,29 28 0,80 64 0,-123-98 0,2 0 0,0-1 0,0-1 0,1 0 0,1-1 0,17 8 0,-20-11 0,0 0 0,0 1 0,-1 1 0,19 16 0,45 48 0,-18-15 0,-51-51 0,3 4 0,0-2 0,0 1 0,1-1 0,0-1 0,1 0 0,23 10 0,120 39 0,-144-53-105,0 2 0,0-1 0,0 2 0,-1 0 0,0 0 0,0 1 0,-1 0 0,0 1 0,0 0 0,-1 0 0,0 1 0,9 15 0,-5-1-6721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5:49:2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24575,'2'0'0,"0"0"0,0 1 0,0-1 0,0 0 0,0 1 0,0-1 0,0 1 0,0 0 0,0-1 0,0 1 0,-1 0 0,1 0 0,0 0 0,-1 1 0,1-1 0,-1 0 0,1 1 0,-1-1 0,1 1 0,-1-1 0,0 1 0,0-1 0,1 3 0,2 4 0,0 0 0,-1 1 0,0-1 0,2 10 0,-2-9 0,9 42 0,-2 0 0,-3 0 0,2 55 0,-8 160 0,-2-214 0,2-12 0,3 0 0,7 42 0,-3-37 0,1 52 0,-8-28 0,-2-22 0,3 0 0,2 0 0,10 54 0,8-27-1365,-12-43-5461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4:45:3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5021 993 24575,'-519'20'0,"217"32"0,-18-6 0,113-20 0,-57-3 0,-1-24 0,99-1 0,-639 2 0,757-1 0,-91-15 0,-44-22 0,50 9 0,-59-5 0,-1 9 0,-1 8 0,-249 10 0,409 7 0,-1-2 0,0-2 0,-35-9 0,-3 1 0,44 7 0,1-2 0,-1-1 0,1-1 0,0-1 0,1-2 0,1-1 0,0-1 0,0-1 0,2-1 0,0-1 0,-29-26 0,48 38 0,1 0 0,-1 0 0,1 0 0,0 0 0,0-1 0,1 1 0,0-1 0,0 0 0,0 0 0,1 0 0,0-1 0,0 1 0,-2-10 0,2 1 0,1 1 0,0-1 0,1 0 0,0 1 0,3-16 0,-1 23 0,0-1 0,0 1 0,0 0 0,1 0 0,1 0 0,-1 1 0,1-1 0,0 1 0,0 0 0,1 0 0,0 0 0,0 0 0,0 1 0,1 0 0,7-6 0,5-2 0,0 0 0,1 1 0,39-18 0,-9 11 0,1 3 0,53-12 0,15-4 0,-78 19 0,-4 1 0,0 1 0,1 2 0,56-7 0,222-16 0,-196 19 0,143-7 0,259 18 0,-259 4 0,113-32 0,-167 7 0,642-45 0,-232 55 0,-222 11 0,-4-27 0,-257 11 0,144 0 0,-247 18 0,0 0 0,0 3 0,0 0 0,43 11 0,84 37 0,-133-41 0,-2 2 0,1 0 0,-1 2 0,24 18 0,6 12 0,72 76 0,-86-79 0,1-1 0,2-3 0,59 41 0,37 23 0,-127-93 0,-1 0 0,-1 1 0,1 0 0,-2 1 0,1 0 0,-1 1 0,-1 0 0,0 0 0,0 1 0,-1 0 0,-1 0 0,0 0 0,8 24 0,-11-26 0,0 1 0,-1 0 0,-1 0 0,1 0 0,-2 0 0,1 1 0,-2-1 0,1 0 0,-2 0 0,1 0 0,-1 0 0,-1 0 0,0-1 0,-1 1 0,0-1 0,0 0 0,-10 16 0,5-12 0,-1 0 0,-1 0 0,0-1 0,-1 0 0,0-1 0,-1-1 0,0 0 0,-1 0 0,0-1 0,-25 12 0,18-12 0,0-1 0,0-1 0,0-1 0,-1-1 0,0-1 0,0-1 0,-38 2 0,-99 7 0,-218 47 0,315-49 0,-117 5 0,-63-20 0,42-10 0,-31-2 0,-20 17 0,215 2 0,0 1 0,-1 2 0,2 2 0,-62 21 0,89-26 11,-17 8-355,-1-2 0,0-1 0,-28 4 0,28-8-6482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1:49:18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3071 1125 24575,'0'-3'0,"0"1"0,-1-1 0,1 1 0,-1-1 0,1 1 0,-1-1 0,0 1 0,0-1 0,0 1 0,0 0 0,0 0 0,0-1 0,-1 1 0,1 0 0,-1 0 0,1 0 0,-1 1 0,0-1 0,0 0 0,0 1 0,0-1 0,0 1 0,-3-2 0,-5-2 0,0 0 0,-1 1 0,0 0 0,-11-2 0,2 1 0,-12-3 0,-1 2 0,-38-3 0,-11-2 0,-174-41 0,36 7 0,159 35 0,-95-2 0,-63 13 0,117 1 0,-930-1 0,574-1 0,451 0 0,0 0 0,0 0 0,0 0 0,1-1 0,-1 0 0,0-1 0,1 1 0,-1-1 0,1 0 0,-1-1 0,1 0 0,0 0 0,0 0 0,0 0 0,0-1 0,1 0 0,-1 0 0,1-1 0,0 0 0,1 0 0,-8-10 0,10 14 0,-16-23 0,-16-27 0,29 43 0,0-1 0,1-1 0,0 1 0,1 0 0,0-1 0,0 0 0,-1-10 0,1-6 0,0 0 0,2 0 0,3-42 0,-1 58 0,1-1 0,0 0 0,0 0 0,1 1 0,0 0 0,1-1 0,1 1 0,-1 1 0,2-1 0,-1 1 0,10-12 0,0 2 0,0 1 0,1 0 0,1 1 0,1 1 0,1 1 0,0 0 0,0 2 0,26-13 0,-28 17 0,256-119 0,-237 114 0,0 2 0,1 2 0,0 1 0,1 2 0,73-5 0,92-1 0,-32 0 0,577 8 0,-417 8 0,-45 2 0,-3 23 0,-245-22 0,-5-1 0,39 11 0,-62-13 0,0 0 0,-1 1 0,1 0 0,-1 1 0,1 0 0,-1 0 0,-1 1 0,10 8 0,22 17 0,1-1 0,54 30 0,-50-33 0,-22-11 0,0 2 0,-1 0 0,-1 2 0,27 32 0,4 4 0,-44-47 0,0-1 0,-1 2 0,0-1 0,0 1 0,-1 0 0,0 1 0,-1-1 0,0 1 0,-1 0 0,0 0 0,-1 1 0,0-1 0,-1 1 0,1 18 0,-2-21 0,-1 1 0,0-1 0,-1 1 0,0-1 0,-1 1 0,0-1 0,0 0 0,-1 1 0,0-1 0,-1 0 0,0-1 0,0 1 0,-1-1 0,0 0 0,0 0 0,-1 0 0,0-1 0,-9 9 0,0-3 0,-1 0 0,-1-1 0,0-1 0,-1-1 0,0 0 0,-26 10 0,-123 34 0,107-37 0,-285 104-1365,319-110-5461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5:51:11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1 204,'234'6,"271"42,-272-22,28 4,-178-16,90 26,-129-30,-1-1,1-2,56 2,136-9,-120-2,-21-3,129-24,40-2,-151 27,-50 3,-1-2,120-23,-17-9,182-17,-251 44,142-18,-170 20,94 2,-8 2,-51-11,-15 1,285-28,-250 26,336-60,-403 66,0 3,0 3,61 4,-21 0,-53 0,0 1,0 3,0 1,41 13,-42-10,1-3,80 3,-60-6,-42-1,33 8,18 3,-52-13,-1 2,0 0,1 2,-1 0,-1 1,1 0,-1 2,0 0,-1 1,0 1,31 24,-20-12,1-1,55 31,-69-45,0 0,0-1,1-1,0 0,0-1,0-1,0 0,23 0,-13-2,0-1,0-2,0-1,0 0,0-2,-1-1,0-2,34-13,5-13,-48 24,0 1,1 1,0 0,19-5,-11 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5:52:45.5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1 302,'54'-2,"0"-4,63-13,-45 7,61-12,246-76,-344 90,0 1,1 2,-1 1,1 2,0 1,67 5,-76-3,0-1,48-10,25-2,155 9,62-4,103-12,-411 21,11 1,1-1,-1-1,0-1,39-9,-27 4,1 0,-1 2,1 2,0 1,0 1,47 6,-70-3,1 0,-1 1,1 1,-1-1,0 1,-1 1,1 0,-1 1,0-1,0 2,0-1,10 11,6 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5:52:47.0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2,'121'-1,"144"3,-217 2,0 2,64 17,-57-10,65 5,-9-1,-71-10,64 4,-63-9,0-2,0-2,67-12,-33-2,-22 6,51-18,-78 20,2 1,-1 1,53-4,85 8,-129 2,-16 2,-1 0,0 1,0 1,0 1,25 10,38 10,-10-9,-41-6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5:52:48.4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1,'893'0,"-863"0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5:54:45.7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0 134,'121'-1,"137"3,-115 14,34 2,260-18,-202-1,-194-1,-1-2,45-10,-21 3,104-29,-105 23,-40 12,1 1,31 0,-39 3,0 0,0 0,0-2,0 0,-1 0,1-2,21-9,-22 8,0-1,1 2,0 0,0 1,1 1,31-3,106 6,-80 3,871-2,-514-2,-401 3,-1 1,38 8,-32-4,35 1,1-5,-30-2,71 10,167 29,46-14,84-5,-352-18,1 2,64 16,-40-6,23 5,57 7,204 27,-303-45,92 3,66-13,-102-1,1064 2,-1156 1,-1 2,44 10,-38-7,40 4,85 7,42 1,166-18,-162-1,-146 4,70 12,-69-7,168 33,-137-23,8-5,9 2,-29-3,-46-7,44 11,-50-10,0-1,1 0,39 0,81-5,-63-2,2133 1,-1153 2,-992-1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6:10:16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9724 268,'-8'-1,"0"0,0 0,0-1,1 0,-14-5,-20-5,3 6,-50 1,51 4,-59-9,19-1,0 4,-130 5,136 2,34-1,-71-14,-9 0,42 13,20 0,-56-8,26-1,-89 0,-87 11,100 2,-176-2,301-2,-66-12,-4 0,-316 8,241 8,66 0,-127-5,215 0,-35-9,37 7,-42-5,-288 7,182 5,-1125-2,1249-2,-70-12,-23-3,-338 15,247 4,-1181-2,1140-18,-10 1,264 17,-86 0,-105 14,-107 9,-2-23,126-2,159 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6:10:56.4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35,'163'-2,"176"5,-318-1,-1 0,1 2,-1 0,0 2,0 0,0 1,31 17,-32-16,0-1,0 0,1-1,0-1,0-1,31 3,125-4,-129-4,-13-1,0-2,38-9,-37 6,66-5,-45 12,-18 0,-1-1,55-9,-60 3,55-2,-71 8,0 2,0 0,0 1,-1 0,24 7,13 7,73 11,-105-24,0-1,0-1,0-1,1-1,-1 0,0-2,20-5,-13 0,-1-1,30-15,-38 16,0 0,1 0,0 2,0 0,0 2,23-3,99 5,-97 3,0-2,70-9,-24-2,1 5,128 5,-138 2,-53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6:11:12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0 132,'27'1,"-1"1,1 1,37 11,78 28,-72-20,-17-7,0-3,1-3,-1-1,2-3,87-3,-123-2,1 2,-1 0,30 8,-25-4,38 3,288-7,-182-4,258 2,-388-2,0-2,62-15,-55 10,59-13,73-13,79-19,-74 13,-110 23,-46 11,0 1,41-5,74-6,-83 8,78-2,-88 11,36 0,85-11,-8-3,186 8,-234 7,-94 0,-1 1,0 1,24 6,29 5,-42-10,30 9,-34-7,-1-1,34 3,-3-6,-34-3,1 2,-1 1,0 0,23 6,63 13,-73-16,55 16,37 12,1 1,-94-24,0-2,0-2,57 5,103-8,-187-3,22-1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2T06:11:25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1 233,'1557'0,"-1521"-2,64-11,0-1,-2 10,71-9,118-21,-58-6,-79 24,-50 6,46-10,108-10,-145 13,-74 10,51-3,316 8,-200 4,-190-2,0 1,0 0,0 1,0 1,0 0,13 5,64 33,-56-23,-18-12,1 0,-1-1,23 4,6 2,-15-4,44 5,4 1,-53-8,-3-1,1 1,-1 2,24 9,-4 2,2-2,-1-2,2-1,50 7,-36-10,-14-1,85 5,-106-13,0 2,36 9,-34-7,44 5,238-2,1286 19,-558-27,-1007-2,0-1,42-9,-38 5,41-2,-14 6,0 4,0 2,0 3,0 2,69 19,-14-5,-28-6,-53-9,1-2,0-1,0-2,0-1,0-1,0-2,-1-2,1-1,-1-1,62-21,-67 17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6:12:57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7090 1255 24575,'-13'0'0,"0"-2"0,1 0 0,-25-7 0,-16-2 0,16 7 0,0 2 0,0 1 0,0 2 0,0 2 0,0 1 0,1 2 0,-1 1 0,1 2 0,-39 15 0,-208 53 0,246-68 0,-14 1 0,-87 4 0,93-10 0,15 0 0,1 2 0,-44 12 0,40-8 0,-50 7 0,-88 16 0,1 0 0,7-8 0,-155 17 0,-411 41 0,643-71 0,0-4 0,-106-4 0,118-2 0,0 5 0,-82 17 0,76-11 0,-122 7 0,-429-20 0,266-2 0,232 3 0,-156-3 0,219-4 0,-98-20 0,-66-30 0,212 50 0,-122-42 0,26 6 0,28 11 0,52 17 0,-55-13 0,22 12 0,0-4 0,1-2 0,-84-38 0,113 37 0,1-3 0,1-1 0,1-1 0,1-3 0,-63-65 0,-61-79 0,158 171 0,-1-1 0,1 0 0,0 1 0,0-1 0,1 0 0,-1-1 0,1 1 0,0 0 0,0-1 0,0 1 0,0-1 0,1 1 0,0-1 0,0 0 0,0 0 0,1 0 0,-1 1 0,1-1 0,1-9 0,0 7 0,1 1 0,0 0 0,0 0 0,0 0 0,1 0 0,0 1 0,0-1 0,0 1 0,0-1 0,1 1 0,0 0 0,0 1 0,1-1 0,8-7 0,13-8 0,0 2 0,56-30 0,65-20 0,-95 49 0,79-17 0,-55 16 0,-30 9 0,0 2 0,83-6 0,94 11 0,-158 4 0,177 2 0,150-2 0,-251-10 0,0-5 0,149-37 0,228-22 0,-491 71 0,19-2 0,-7 2 0,0-2 0,71-19 0,31-17 0,2 7 0,170-19 0,348-41 0,-454 74 0,41-7 0,-134 1 0,-59 13 0,2 1 0,81-5 0,200 16 0,-152 3 0,-19 5 0,-140-3 0,-1 0 0,1 1 0,-1 2 0,29 11 0,171 73 0,-187-73 0,-2 2 0,0 2 0,-1 1 0,45 38 0,1 0 0,131 90 0,-191-139 0,1 0 0,36 14 0,-42-20 0,-1 1 0,1 1 0,-1 0 0,0 1 0,-1 1 0,20 16 0,109 95 0,-134-113 0,-1 0 0,-1 1 0,0 1 0,0-1 0,-1 1 0,0 0 0,0 1 0,-1 0 0,-1 0 0,0 0 0,0 0 0,-1 1 0,-1 0 0,4 18 0,-4 5 0,-1-1 0,-2 1 0,-1 0 0,-7 39 0,-4-4 0,-21 72 0,27-120 0,-1-1 0,-1 0 0,-1-1 0,-18 32 0,19-39 0,-1-1 0,-1 0 0,0 0 0,0-1 0,-2 0 0,1-1 0,-26 18 0,-170 96 0,174-107 0,0-2 0,-1-2 0,-1-1 0,-63 14 0,75-23 0,0 0 0,0-2 0,-29-1 0,41-1 0,-1 0 0,1-1 0,-1 0 0,1 0 0,0-2 0,0 1 0,0-1 0,-13-7 0,-39-30-1365,35 24-5461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1:49:2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24575,'68'-3'0,"-1"-4"0,87-19 0,9-2 0,-71 14 0,-32 4 0,97-2 0,83 13 0,721 58-2511,-858-51 2444,1120 113-1129,-1128-113 1998,0-4 0,167-14 0,332-34-125,5 28-1847,-562 17-5160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6:12:59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24575,'0'-6'0,"6"-2"0,13 1 0,14 1 0,31 2 0,36 2 0,59 0 0,13 2 0,22-11 0,-6-9-643,-22-1 643,-35 3 0,-39 4-7548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6:16:56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5254 24575,'-2'0'0,"0"0"0,0-1 0,-1 1 0,1-1 0,0 0 0,0 1 0,0-1 0,0 0 0,0 0 0,1 0 0,-1 0 0,0-1 0,0 1 0,1 0 0,-1-1 0,-2-2 0,-23-33 0,22 29 0,-38-66 0,-57-133 0,65 128 0,17 41 0,1 0 0,2-1 0,2-1 0,1 0 0,-7-50 0,-12-200 0,5-295 0,28-786 0,-3 804 0,0 482 0,-3 0 0,-5 0 0,-20-89 0,17 107 0,3-1 0,1-88 0,-1-1 0,-9-411 0,18 553 0,1 0 0,0 0 0,2-1 0,0 2 0,0-1 0,2 0 0,-1 1 0,8-15 0,-7 19 0,1 0 0,-1 1 0,1 0 0,1 0 0,0 0 0,0 1 0,1 0 0,0 0 0,0 1 0,0 0 0,18-10 0,-18 12 0,0 1 0,0 1 0,0-1 0,1 2 0,-1-1 0,1 1 0,0 0 0,0 1 0,0 0 0,0 0 0,0 1 0,0 0 0,0 1 0,-1 0 0,1 0 0,0 1 0,0 0 0,-1 0 0,14 7 0,9 5 0,-2 2 0,0 1 0,51 39 0,-60-41 0,92 59 0,124 61 0,-158-93 0,-48-25 0,41 29 0,-60-38 0,-2 1 0,1-1 0,-1 2 0,-1-1 0,0 1 0,0 0 0,7 13 0,13 28 0,-2 1 0,-3 1 0,-2 1 0,-2 1 0,-3 0 0,-2 1 0,10 90 0,14 461 0,-26-348 0,9 492 0,-22 4 0,-1-281 0,2-423 0,0 66 0,21 179 0,-12-220 0,-4 0 0,-5 105 0,-3-148 0,0 0 0,-2-1 0,-2 0 0,-11 34 0,-1-10 0,-38 75 0,45-102 0,10-24 0,1 0 0,-1-1 0,0 1 0,0-1 0,-1 1 0,1-1 0,-1 0 0,0 0 0,0 0 0,0 0 0,-1 0 0,1-1 0,-9 7 0,-5 0 0,-1 0 0,-1-1 0,0 0 0,-21 6 0,-84 19 0,90-26 0,-52 14 0,-91 37 0,156-52 55,-1 0 1,0-1-1,0-1 0,-1-1 0,-24 1 0,-112-5-1031,123-1 256,3 0-6106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1:35:35.3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1,'21'0,"35"-1,1 3,60 10,192 30,-266-36,79-1,-20-2,-9 11,-60-7,39 1,72-3,85 6,352 64,-256-30,-236-32,-46-6,73 4,167 1,130 11,4-23,-182-2,302 27,-83-15,-296-12,17 1,224 3,-266 13,-89-7,56 0,344-7,-207-2,-189 3,70 12,37 3,178-15,59 3,-229 2,428 14,-548-21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35:3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870 0 24575,'-126'131'0,"-263"244"0,382-369 0,-217 216 0,207-204 0,1 2 0,0 0 0,-23 42 0,33-50 0,0-1 0,2 1 0,-1 1 0,1-1 0,1 0 0,0 1 0,1 0 0,1 0 0,-1 20 0,13 194 0,12 59 0,23-1 0,-28-181 0,-10-44 0,-1 79 0,-1-11 0,18 380 0,-22-1 0,-1-439 0,3 0 0,2-1 0,24 102 0,48 217 0,-66-243 0,-9-94 0,1 0 0,17 71 0,140 382 0,-111-359 0,-34-105 0,-16-38 0,0 0 0,0 0 0,0 1 0,1-1 0,-1 0 0,0 0 0,0 0 0,0 1 0,0-1 0,0 0 0,1 0 0,-1 0 0,0 0 0,0 1 0,0-1 0,1 0 0,-1 0 0,0 0 0,0 0 0,0 0 0,1 0 0,-1 0 0,0 0 0,0 0 0,1 0 0,-1 0 0,0 0 0,0 0 0,1 0 0,-1 0 0,0 0 0,0 0 0,0 0 0,1 0 0,-1 0 0,0 0 0,0 0 0,1 0 0,-1 0 0,0 0 0,0-1 0,0 1 0,0 0 0,1 0 0,-1 0 0,0 0 0,0-1 0,0 1 0,0 0 0,1 0 0,-1 0 0,0 0 0,0-1 0,0 1 0,0 0 0,0 0 0,0-1 0,0 1 0,0 0 0,0 0 0,0 0 0,0-1 0,0 1 0,0 0 0,0 0 0,0-1 0,42-115-1365,-7 30-5461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35:41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24575,'0'3'0,"1"0"0,0 0 0,0 0 0,0 0 0,0 0 0,0 0 0,0-1 0,1 1 0,-1-1 0,1 1 0,0-1 0,0 1 0,2 1 0,2 3 0,20 23 0,42 38 0,-38-40 0,39 48 0,-13 4 0,75 144 0,-113-190 0,32 66 0,-5 3 0,-4 2 0,-4 1 0,27 135 0,-21-70 0,-14-65 0,26 192 0,-49 94 0,-8-236 0,1 636 0,0-728 0,-3 0 0,-22 118 0,15-135 0,-2 0 0,-2-2 0,-2 1 0,-34 62 0,-127 241 0,156-305 0,-33 72 0,52-106-136,-1-1-1,0 1 1,-1-1-1,1 0 1,-2-1-1,1 1 1,-1-1-1,-1 0 0,-11 11 1,4-8-6690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36:1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39:33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5181 24575,'-8'-10'0,"0"0"0,0 0 0,1-1 0,1 0 0,0 0 0,0 0 0,-6-21 0,2 8 0,-187-508 0,155 389 0,-42-274 0,45-154 0,40-8 0,3 209 0,-4-386 0,3 659 0,24-151 0,39-91 0,-65 337 0,22-95 0,67-171 0,-37 96 0,-42 127 0,1 1 0,3 1 0,33-68 0,-47 109 0,18-34 0,2 0 0,1 1 0,33-38 0,-53 70 0,0 0 0,1 0 0,0 1 0,-1-1 0,1 1 0,0 0 0,0-1 0,1 1 0,-1 1 0,0-1 0,1 0 0,-1 1 0,1 0 0,-1 0 0,1 0 0,0 0 0,-1 0 0,1 1 0,0 0 0,0-1 0,0 1 0,-1 1 0,1-1 0,0 1 0,-1-1 0,1 1 0,0 0 0,-1 0 0,1 1 0,-1-1 0,6 4 0,11 6 0,0 1 0,0 1 0,-1 1 0,-1 0 0,-1 1 0,21 23 0,87 114 0,-121-148 0,191 268 0,-152-204 0,-4 1 0,37 89 0,-17-6 0,65 252 0,-115-355 0,-1 0 0,-3 0 0,0 70 0,-20 148 0,5-122 0,3-9 0,-21 248 0,1-176 0,-20 182 0,44-352 0,-35 309 0,24-258 0,-47 161 0,11-118 0,27-76 0,-17 63 0,7 56 0,22-107 0,-20 70 0,20-106 0,-2 0 0,0-1 0,-3 0 0,0-2 0,-2 0 0,-1 0 0,-1-2 0,-38 40 0,53-61 0,-1 1 0,2 0 0,-1 0 0,1 0 0,-6 14 0,-9 15 0,16-33 15,0 1 0,0-1 0,0 0 0,0 0-1,-1 0 1,1 0 0,-1-1 0,0 1 0,0-1 0,0 0-1,0 0 1,0-1 0,0 1 0,-1-1 0,1 0 0,-1 0 0,1 0-1,-1 0 1,1-1 0,-1 0 0,1 0 0,-6-1 0,0 1-205,0-2 0,-1 1 1,1-1-1,0-1 0,0 0 1,0 0-1,0-1 1,-13-7-1,0-3-6636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40:15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1552 833 24575,'-18'0'0,"0"1"0,0 0 0,0 1 0,-25 7 0,-52 10 0,-7 2 0,-8 5 0,-2-5 0,0-5 0,-1-5 0,-147-4 0,247-7 0,1 0 0,0-1 0,0 0 0,0-1 0,0 0 0,1-1 0,-1-1 0,0 0 0,1 0 0,0-1 0,0 0 0,1-1 0,-1 0 0,1-1 0,0 0 0,-9-9 0,-141-132 0,148 136 0,0-1 0,2-1 0,-1 0 0,2 0 0,-9-17 0,-34-82 0,42 89 0,0-1 0,2-1 0,-7-37 0,13 54 0,1-1 0,0 0 0,1 1 0,0-1 0,0 0 0,1 1 0,1-1 0,-1 0 0,1 1 0,1-1 0,0 1 0,8-16 0,-2 7 0,1 1 0,0 0 0,1 1 0,1 0 0,1 1 0,0 0 0,1 1 0,1 0 0,0 1 0,1 1 0,0 1 0,1 0 0,0 1 0,0 0 0,1 2 0,1 0 0,-1 1 0,1 1 0,0 1 0,1 0 0,-1 2 0,31-2 0,197 8 0,-72 2 0,-121-2 0,84 14 0,-80-8 0,6 2 0,82 23 0,-107-22 0,-1 2 0,-1 2 0,47 25 0,-65-28 0,0 1 0,-1 0 0,-1 2 0,0 0 0,-1 0 0,-1 2 0,-1 0 0,0 1 0,-1 0 0,-1 1 0,15 35 0,-21-41 0,-1 1 0,-1-1 0,0 1 0,-1 0 0,3 28 0,-5 77 0,-2-77 0,1-8 0,-2 0 0,-8 44 0,8-67 0,-1-1 0,0 0 0,0 0 0,-2 0 0,1 0 0,-1-1 0,-1 0 0,1 0 0,-2 0 0,-14 16 0,19-23 23,-1 0 0,-1 0 0,1-1-1,0 1 1,-1-1 0,1 0 0,-1 0-1,1 0 1,-1 0 0,0-1 0,0 0-1,0 1 1,0-2 0,-5 2 0,1-2-267,0 1 0,0-1 0,0-1 0,0 0 1,0 0-1,-10-3 0,-9-4-6582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40:17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598 964 24575,'-17'0'0,"0"0"0,0-1 0,0-1 0,1-1 0,-1 0 0,1-1 0,0-1 0,0 0 0,0-1 0,0-1 0,1-1 0,1 0 0,-1 0 0,-20-17 0,15 8 0,-68-53 0,74 58 0,0-1 0,2 0 0,0 0 0,0-1 0,1 0 0,-17-31 0,-23-29 0,43 63 0,0-1 0,0 0 0,2 0 0,-1-1 0,2 0 0,0 0 0,0 0 0,1 0 0,-3-17 0,2-5 0,1 0 0,0-51 0,5 75 0,0 1 0,0-1 0,1 0 0,0 1 0,1-1 0,0 1 0,0-1 0,2 1 0,-1 0 0,1 1 0,0-1 0,1 1 0,0 0 0,8-8 0,-2 3 0,0 1 0,2 1 0,-1 0 0,1 1 0,1 0 0,0 1 0,29-14 0,-31 18 0,1 1 0,0 1 0,0 0 0,1 1 0,-1 0 0,1 1 0,0 1 0,-1 0 0,1 1 0,0 0 0,0 2 0,21 4 0,-13-1 0,0 0 0,-1 2 0,0 1 0,0 1 0,-1 1 0,0 0 0,22 16 0,-5-1 0,-22-17 0,-1 1 0,-1 1 0,0 1 0,0 0 0,-1 0 0,0 2 0,19 23 0,-15-7 0,-1 0 0,-2 2 0,0-1 0,12 44 0,24 130 0,-38-147 0,-5-26 0,3 10 0,7 74 0,-17-111 0,0-1 0,0 1 0,0 0 0,0-1 0,0 1 0,-1-1 0,0 1 0,1-1 0,-1 0 0,-1 1 0,1-1 0,0 0 0,-1 1 0,-1 2 0,1-4 0,0 0 0,0 0 0,0 0 0,0-1 0,0 1 0,-1-1 0,1 1 0,-1-1 0,1 0 0,-1 1 0,1-1 0,-1 0 0,1-1 0,-1 1 0,0 0 0,1-1 0,-6 1 0,-28 1 0,0 3 0,0 1 0,-57 17 0,-62 38-1365,132-50-5461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40:1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1192 1224 24575,'-662'0'0,"652"0"0,0 0 0,0 0 0,1-1 0,-1-1 0,0 0 0,0 0 0,1 0 0,0-1 0,-1-1 0,1 0 0,0 0 0,1-1 0,-1 0 0,1 0 0,0-1 0,0 0 0,0 0 0,1-1 0,0 0 0,1-1 0,-9-11 0,0 0 0,0 1 0,-1 1 0,-1 0 0,-36-27 0,42 35 0,1 0 0,0-1 0,1-1 0,0 1 0,0-1 0,1-1 0,1 0 0,0 0 0,1 0 0,-9-22 0,1-11 0,-18-83 0,24 90 0,-12-52 0,4-1 0,-7-157 0,23 240 0,0 1 0,0-1 0,1 1 0,0 0 0,1-1 0,2-9 0,-2 13 0,-1 1 0,1-1 0,0 1 0,0 0 0,0-1 0,1 1 0,-1 0 0,1 0 0,0 1 0,-1-1 0,1 0 0,1 1 0,5-4 0,20-11 0,1 2 0,1 1 0,0 2 0,54-15 0,-36 16 0,0 2 0,77-5 0,-87 13 0,-1 1 0,0 2 0,0 1 0,55 12 0,-72-10 0,0 1 0,-1 1 0,1 1 0,-1 0 0,-1 2 0,1 0 0,-2 1 0,0 1 0,24 20 0,4 13 0,-2 3 0,39 55 0,-54-67 0,-22-26 0,0 0 0,-1 1 0,-1 0 0,1 0 0,-2 0 0,1 0 0,-2 1 0,4 17 0,10 100 0,-15-101 0,9 235 0,-12-256 0,1 1 0,-2 0 0,1 0 0,-1 0 0,0-1 0,-1 1 0,0-1 0,0 0 0,0 1 0,-1-2 0,0 1 0,-1 0 0,1-1 0,-1 0 0,0 0 0,-1 0 0,-7 6 0,5-5 0,0 0 0,-1-1 0,0 0 0,0 0 0,-1-1 0,0 0 0,0-1 0,0 0 0,0-1 0,-1 0 0,1 0 0,-13 1 0,-7-2-1365,2-2-5461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1:49:23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24575,'3149'0'-2715,"-2489"25"2570,-18-16 2513,-414-11-1876,-216 2-492,455 13 0,-155 9 0,46 4 0,-225-14 0,315 36 0,-341-38 0,183-6 0,-168-6 0,468 1 0,-366-15 288,-82 2-1941,-93 11-5173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40:21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1192 961 24575,'3'17'0,"-3"-17"0,1 1 0,-1 0 0,0 0 0,1 0 0,-1 0 0,0 0 0,0 0 0,0 0 0,0-1 0,0 1 0,0 0 0,0 0 0,0 0 0,0 0 0,-1 0 0,1 0 0,0 0 0,-1 0 0,1-1 0,0 1 0,-1 0 0,1 0 0,-1 0 0,1-1 0,-1 1 0,1 0 0,-1-1 0,0 1 0,1 0 0,-1-1 0,0 1 0,-1 0 0,-10 9 0,0-1 0,0 0 0,-1-1 0,0-1 0,-1 0 0,0 0 0,0-2 0,0 1 0,-1-2 0,1 0 0,-25 3 0,-12-2 0,0-1 0,-56-5 0,77 0 0,11 0 0,0 0 0,1-2 0,-1 0 0,-23-8 0,-69-30 0,76 27 0,3 3 0,-55-11 0,61 17 0,0-1 0,1-2 0,-43-17 0,13 1 0,43 20 0,0-1 0,0 0 0,1-1 0,0 0 0,0-1 0,0 0 0,1 0 0,0-2 0,-15-14 0,19 14 0,0 1 0,0-1 0,1-1 0,0 1 0,1-1 0,0 0 0,0 0 0,1 0 0,0 0 0,1-1 0,-1-14 0,0-15 0,4-69 0,1 53 0,-2 41 0,1 1 0,0-1 0,1 1 0,1-1 0,0 1 0,1 0 0,0 0 0,1 1 0,1-1 0,0 1 0,1 0 0,0 1 0,1-1 0,1 2 0,0-1 0,13-13 0,-9 10 0,1 1 0,1 0 0,0 1 0,0 1 0,2 0 0,-1 2 0,1-1 0,1 2 0,25-10 0,331-98 0,-339 111 0,-1 1 0,54-2 0,71 10 0,-50-1 0,-30-2 0,123 5 0,-175-2 0,0 1 0,-1 1 0,0 1 0,-1 2 0,40 16 0,-45-15 0,0-1 0,0 1 0,-1 1 0,0 1 0,-1 0 0,0 1 0,22 20 0,-9-7 0,-24-20 0,1 1 0,-1 0 0,10 11 0,58 81 0,22 24 0,-92-115 0,0-1 0,0 1 0,-1 0 0,0 0 0,0 1 0,0-1 0,-1 1 0,-1 0 0,1 0 0,-1 0 0,0 0 0,1 13 0,-1 11 0,-2-1 0,-3 33 0,1-11 0,2-35 0,-1-1 0,-1 1 0,-6 26 0,6-36 0,-1 0 0,0 0 0,0 0 0,-1 0 0,0-1 0,0 0 0,-1 0 0,0 0 0,-9 10 0,-86 79 0,91-88 0,0-1 0,0-1 0,-1 1 0,0-1 0,0-1 0,-1 0 0,0-1 0,1 0 0,-1 0 0,-13 2 0,-14 1 0,-67 5 0,-314-6 138,237-8-1641,155 2-5323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1:46:29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0 251 24575,'52'0'0,"-10"-1"0,1 1 0,0 3 0,42 8 0,-34-2 0,99 4 0,55-14 0,-75-1 0,-43 1 0,-22-1 0,0 3 0,102 14 0,-103-5 0,96 3 0,65-13 0,-104-2 0,1458 2 0,-1551-2 0,0 0 0,42-11 0,-37 6 0,39-2 0,309 6 0,-198 5 0,-139-2 0,281-12 0,20-11 0,3 24 0,-121 1 0,1879-2 0,-1814 25 0,-249-20 0,59 11 0,-55-7 0,78 3 0,490-11 0,-275-3 0,873 2 0,-1187-2 0,0 0 0,43-11 0,-38 7 0,41-4 0,-4 6 0,0-2 0,-1-3 0,83-23 0,270-64-557,4 35-479,363 1 83,-664 52 12,-32 1-3763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2:30:02.8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1 455,'1865'0,"-1845"-1,0-2,0 0,0-1,-1 0,36-15,-5 3,-28 11,0 0,0 2,0 1,32 1,-33 1,0-1,0 0,0-2,0 0,23-8,10-10,79-42,-85 37,1 3,68-23,140-13,9 19,-101 16,-100 15,-23 4,1-2,57-17,-72 17,1 1,-1 2,1 0,0 3,55 2,-28 0,1936 1,-1895 2,142 26,52 3,139-32,-197-4,6 2,278 3,13 28,63 1,90-9,-105-11,-214 3,-119-2,650-5,-690-7,-185 0,0 1,1 1,-1 1,0 1,0 1,-1 1,1 0,-1 1,31 17,21 14,-20-10,2-1,1-3,67 21,-84-37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27:53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877 1161 24575,'-43'-2'0,"1"-3"0,0-1 0,-67-20 0,37 9 0,17 5 0,-191-50 0,234 59 0,1-1 0,0 0 0,0 0 0,1-1 0,-1-1 0,1 0 0,1 0 0,-1-1 0,1-1 0,0 1 0,0-1 0,1-1 0,0 1 0,-7-13 0,5 8 0,0 0 0,-15-14 0,19 22 0,0-1 0,1 0 0,0 0 0,0-1 0,0 1 0,0-1 0,1 0 0,0 0 0,1-1 0,-1 1 0,2-1 0,-1 0 0,-1-10 0,-2-38 0,4-1 0,5-68 0,0 23 0,-3 80 0,1-1 0,1 0 0,1 1 0,9-33 0,-10 47 0,1-1 0,0 1 0,1 0 0,0 0 0,0 0 0,1 0 0,0 0 0,0 1 0,0 0 0,1 0 0,0 1 0,1 0 0,0 0 0,9-6 0,23-12 0,82-34 0,-55 29 0,-46 19 0,1 2 0,-1 0 0,1 1 0,1 1 0,-1 1 0,1 1 0,33-1 0,-45 4 0,1 2 0,-1-1 0,0 1 0,0 1 0,0-1 0,0 2 0,0-1 0,-1 2 0,1-1 0,-1 1 0,0 1 0,0-1 0,0 1 0,0 1 0,-1 0 0,0 0 0,0 1 0,9 10 0,2 3 0,-1 0 0,-2 1 0,0 1 0,-1 1 0,21 41 0,-8 10 0,-2 1 0,-4 0 0,-4 2 0,-2 0 0,8 120 0,-23-175 0,0-1 0,-2 0 0,0 1 0,-1-1 0,-1 0 0,-1 0 0,-1 0 0,-1 0 0,-1-1 0,-17 36 0,12-33 0,-1-1 0,-1 0 0,-1 0 0,-1-2 0,-1 0 0,0 0 0,-2-2 0,0 0 0,-1-2 0,0 0 0,-2-1 0,-23 13 0,-184 92-1365,189-100-5461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28:5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711 0 24575,'-74'161'0,"3"-6"0,38-92 0,-4 6 0,-52 138 0,56-88 0,-24 165 0,28-125 0,-7 65-627,-11 296 1,34 229-814,13-670 1420,-1 160 20,19 971 0,46-637-523,-23-262 533,7 479-40,-49 1 68,-3-333 91,4-359 420,-5 0 0,-3 0 0,-37 162 0,-81 326 344,6 305-893,68-8 0,54 1381 0,-2-2260 38,0 0 0,0 0 0,1 0 0,-1 0 0,1 0 0,0-1 0,0 1 0,4 7 0,-4-10-124,0 0 1,1 0 0,-1 0-1,1 0 1,-1 0 0,1-1-1,0 1 1,0-1 0,-1 1-1,1-1 1,0 0 0,1 0-1,-1 0 1,0 0 0,0 0-1,0 0 1,1 0 0,-1-1-1,3 1 1,37 5-6741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29:02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24575,'2'0'0,"1"0"0,-1 1 0,1-1 0,-1 0 0,1 1 0,-1 0 0,1-1 0,-1 1 0,0 0 0,1 0 0,-1 1 0,0-1 0,0 0 0,0 1 0,0-1 0,0 1 0,0 0 0,0-1 0,1 4 0,3 2 0,-1 1 0,-1 0 0,1 0 0,3 9 0,-2-4 0,183 440 0,-28 14 0,32 174 0,-101-326 0,93 398 0,-106-388 0,62 338-154,-23 304-681,-65 9 862,-58-38-210,0-821 197,-5-1 0,-37 166 0,-98 217-844,-98 182 673,157-438 157,-47 142 0,27 7 0,54-101 0,-25 460 0,71-640 106,-18 586 1878,9-202-1984,0-56 0,16-348 0,1-45 0,-2-1 0,-2 0 0,-13 75 0,14-116 22,1 0-1,-1 0 0,-1 0 1,1 0-1,0 0 0,-1-1 1,0 1-1,0 0 0,0-1 1,-1 0-1,1 1 0,-1-1 1,1 0-1,-1 0 0,-4 3 1,4-5-100,0 1 0,1-1 1,-1 0-1,0 0 1,0-1-1,0 1 1,0 0-1,0-1 0,0 0 1,0 0-1,0 0 1,0 0-1,1 0 1,-1 0-1,0-1 0,0 1 1,0-1-1,0 0 1,0 0-1,0 0 1,-2-2-1,-27-13-6748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27:57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939 1419 24575,'-7'5'0,"0"0"0,-1 0 0,0-1 0,1 0 0,-2 0 0,1-1 0,-15 4 0,7-2 0,-7 2 0,0-1 0,-1-1 0,1-1 0,-44 1 0,16-5 0,-61-7 0,69 1 0,0-1 0,-62-19 0,83 19 0,1-1 0,-1-1 0,2-1 0,-1 0 0,1-2 0,-27-20 0,34 19 0,-1-1 0,2 0 0,0-1 0,1 0 0,0 0 0,1-1 0,1-1 0,0 0 0,-11-34 0,10 16 0,2 0 0,2-1 0,-4-56 0,8-111 0,2 137 0,0-11 0,-2 14 0,4 0 0,9-65 0,-8 109 0,1 1 0,0 0 0,2 0 0,0 0 0,1 1 0,0-1 0,2 2 0,0-1 0,0 1 0,2 1 0,15-19 0,-12 19 0,0 2 0,0 0 0,1 0 0,0 2 0,1-1 0,1 2 0,0 1 0,0 0 0,33-12 0,-36 17 0,1 0 0,1 0 0,-1 2 0,0 0 0,1 0 0,-1 1 0,1 1 0,-1 1 0,0 0 0,1 1 0,-1 1 0,0 0 0,16 7 0,5 3 0,-2 2 0,0 1 0,46 31 0,89 74 0,-160-114 0,481 408 0,-453-381 0,-2 2 0,34 44 0,-52-58 0,-2 2 0,0 0 0,-1 0 0,-2 1 0,12 33 0,-8-8 0,-3 1 0,-1 0 0,-3 0 0,-3 1 0,1 84 0,-6-128 0,-1 1 0,0 0 0,-1-1 0,0 1 0,0-1 0,0 1 0,-1-1 0,-1 0 0,1 0 0,-2 0 0,1 0 0,-1 0 0,0 0 0,0-1 0,-1 0 0,-10 12 0,-3-1 0,-1 0 0,-1-2 0,-32 21 0,-68 33 0,106-63 0,-314 158 0,265-139 0,-2-2 0,0-3 0,-91 17 0,99-29 0,0-4 0,0-1 0,0-3 0,-99-12 0,146 10-124,0-1 0,0 0 0,1-1 0,-1 0 0,1-1 0,-1 0-1,1 0 1,0-1 0,0 0 0,-11-9 0,-2-5-6702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29:05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638 1 24575,'-5'9'0,"-3"15"0,-160 450 0,41-137 0,98-251 0,-106 339 0,102-300 0,-25 187 0,-6 380 0,54 0 0,78-10 0,-37-439 0,178 960-741,-21-537 741,-132-488 247,-8 3 0,45 337 0,-60-281-247,8 103 0,-38 358 0,-6-362 0,3-257 0,-12 246 0,1-238 0,-29 320 0,36 387 0,7-436 0,3-161 0,-2-151 0,3 0 0,14 54 0,164 442 0,-178-524 0,11 30 0,2-1 0,3-1 0,40 65 0,-60-108 15,0 1 0,0-1 0,0 1 0,0-1-1,0 0 1,1 0 0,0 0 0,-1-1 0,1 1 0,0-1-1,0 0 1,0 0 0,1 0 0,-1-1 0,0 1 0,1-1 0,-1 0-1,1 0 1,-1-1 0,1 1 0,-1-1 0,6 0 0,5-2-300,0 0 1,0-1-1,-1 0 1,0-1-1,20-8 1,59-27-6542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29:08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1467 0 24575,'16'1'0,"0"1"0,0 0 0,0 1 0,-1 1 0,1 1 0,-1 0 0,0 0 0,0 2 0,27 16 0,6 8 0,62 51 0,-108-80 0,36 31 6,-2 1 0,-1 2-1,-2 2 1,-1 1 0,-2 1 0,-2 1-1,42 85 1,-14-3-121,66 213 0,174 732-1098,-157-351 2118,-69-331-708,-1-1-212,-16-63-136,38 252-488,-32 4 241,-48-262-434,-52 557 0,-30-338 831,-4 31 4,31 3-48,5-44-96,16-367 104,-55 201-1,-79 127-42,-25-7-12,161-425 90,-33 86-2,-218 583 64,119-301-60,-6-29 0,-20-10 0,43-92 0,55-117 97,-186 460 1162,98-157 36,121-360-851,-126 217 0,145-288-444,0-3 0,3 2 0,1 1 0,-32 85 0,24-18 0,20-59 0,-37 89 0,39-120 0,4-3 0,-2 0 0,-1-1 0,0 0 0,-1 0 0,-1-1 0,-22 24 0,29-38 20,0 0 0,-1 0 0,0 0 1,0-1-1,0 0 0,0 0 0,0 0 0,-1-1 0,1 0 0,-1 0 0,1-1 0,-1 0 0,0 0 0,0 0 0,1-1 0,-11-1 1,1 0-306,0-1 1,0 0-1,1-1 1,-1-1-1,-26-10 1,-9-9-6542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32:56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4117 1131 24575,'0'-1'0,"0"0"0,-1 0 0,1 0 0,0 0 0,-1 0 0,1 0 0,-1 0 0,0 0 0,1 0 0,-1 0 0,0 0 0,0 0 0,1 0 0,-1 0 0,0 0 0,0 1 0,0-1 0,0 0 0,0 1 0,0-1 0,0 1 0,0-1 0,0 1 0,0-1 0,-1 1 0,-1-1 0,-35-6 0,35 7 0,-77-6 0,-95 5 0,-34-2 0,-277-48 0,200 18 0,57 3 0,89 11 0,-173-3 0,170 23 0,1 7 0,0 7 0,-143 32 0,228-31 0,-101 41 0,115-38 0,0-3 0,0-2 0,-2-1 0,-55 8 0,10-8 0,58-7 0,0-1 0,0-2 0,-1-1 0,-59-4 0,21-12 0,1-2 0,1-3 0,-123-54 0,85 24 0,93 41 0,1 0 0,-1-1 0,2 0 0,-1-1 0,-14-15 0,25 22 0,0 0 0,0 0 0,0 0 0,0-1 0,0 1 0,1 0 0,-1-1 0,1 1 0,0-1 0,0 1 0,0-1 0,0 1 0,1-1 0,0 0 0,-1 0 0,2 1 0,-1-1 0,0 0 0,0 1 0,1-1 0,0 0 0,0 1 0,0-1 0,3-5 0,3-7 0,1 1 0,0 1 0,1-1 0,13-15 0,5-4 0,1 2 0,63-58 0,78-41 0,-92 78-225,2 3 0,2 3-1,2 5 1,2 2 0,2 5-1,112-30 1,-48 27-169,1 7-1,2 7 1,156-4 0,558 1 394,8 28 0,-405 2 0,-250-4 5,221 3-256,-418-2 372,1 2 1,-1 0-1,0 2 1,25 6 0,-42-8 19,0 0 1,0 1 0,0 0-1,0 0 1,-1 1 0,1-1-1,-1 1 1,0 1 0,0-1-1,-1 1 1,1 0 0,-1 1 0,0-1-1,0 1 1,-1 0 0,0 0-1,5 8 1,-1 5-119,-1-1-1,0 1 1,-1 1-1,-1-1 0,-1 1 1,2 23-1,-3 10 21,-2 62-1,-6-11-42,-5-1 0,-42 187 0,46-267 0,0 0 0,-1-1 0,-2 0 0,0 0 0,-2-1 0,0 0 0,-20 28 0,21-38 0,1 0 0,-2 0 0,1-1 0,-2 0 0,1-1 0,-1 0 0,0-1 0,-1 0 0,0-1 0,0 0 0,-1-1 0,0-1 0,-18 5 0,-29 3 0,0-3 0,-108 3 0,-21-6-227,0-10 0,0-7 0,1-8 0,0-9 0,3-8-1,-298-96 1,128 2 227,320 113 199,1-2-1,-41-27 0,39 23-1104,8 4-5384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1:49:4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2515 1056 24575,'0'-1'0,"0"0"0,-1 0 0,1 0 0,0 0 0,0 0 0,-1 0 0,1 0 0,-1 0 0,1 0 0,-1 0 0,1 0 0,-1 1 0,1-1 0,-1 0 0,0 0 0,0 1 0,1-1 0,-1 0 0,0 1 0,0-1 0,0 1 0,1-1 0,-1 1 0,0-1 0,0 1 0,0 0 0,0-1 0,0 1 0,0 0 0,0 0 0,0 0 0,0 0 0,0 0 0,0 0 0,0 0 0,0 0 0,0 0 0,-2 1 0,-6-1 0,1 1 0,-1 1 0,-10 3 0,18-5 0,-83 24 0,27-7 0,-73 12 0,-38 10 0,30-5 0,111-29 0,-300 44 0,312-47 0,-869 42 0,839-43 0,16 0 0,-32-3 0,53 1 0,1 0 0,-1 0 0,1-1 0,-1 0 0,1 0 0,0-1 0,0 0 0,0 0 0,-8-6 0,-8-5 0,1-2 0,1-1 0,0 0 0,1-1 0,-35-42 0,14 6 0,-96-94 0,131 142 0,1-1 0,0 0 0,0 0 0,0-1 0,1 0 0,0 1 0,1-2 0,0 1 0,0 0 0,0 0 0,1-1 0,1 1 0,0-1 0,0 0 0,0 0 0,1 1 0,1-15 0,1 4 0,0 1 0,1-1 0,1 1 0,1 0 0,0 0 0,2 0 0,9-20 0,-4 17 0,0 1 0,2 0 0,0 1 0,1 0 0,1 1 0,1 1 0,0 1 0,1 0 0,1 1 0,0 1 0,1 1 0,1 1 0,0 0 0,25-9 0,111-38 0,274-66 0,-45 57 0,-297 55 0,418-44 0,-434 51 0,300-4 0,-334 10 0,-27 0 0,-1 1 0,0 0 0,0 1 0,0 1 0,0-1 0,0 2 0,-1-1 0,1 2 0,-1-1 0,0 1 0,0 1 0,-1 0 0,1 0 0,14 14 0,35 24 0,-30-23 0,0 2 0,-2 0 0,29 31 0,78 104 0,-128-150 0,0-1 0,-1 1 0,0-1 0,-1 1 0,0 1 0,0-1 0,0 1 0,-1-1 0,-1 1 0,0 0 0,0 0 0,1 15 0,-2-17 0,-1 0 0,-1 1 0,1-1 0,-1 0 0,0 0 0,-1 1 0,0-1 0,0 0 0,0 0 0,-1-1 0,0 1 0,0 0 0,-1-1 0,0 0 0,0 0 0,-8 8 0,-6 5 0,-1-1 0,-1-1 0,-35 24 0,-75 36 0,75-46 0,-208 100 0,103-55 0,81-30-986,75-43 607,-15 9-6447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02:32:57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2353 587 24575,'0'0'0,"0"0"0,1 0 0,-1 0 0,0 0 0,1 0 0,-1 0 0,0 0 0,1 0 0,-1 0 0,0 0 0,0 0 0,1 0 0,-1 0 0,0 0 0,1 0 0,-1 0 0,0 0 0,0 0 0,1 1 0,-1-1 0,0 0 0,0 0 0,1 0 0,-1 0 0,0 1 0,0-1 0,1 0 0,-1 0 0,0 1 0,0-1 0,0 0 0,0 0 0,1 1 0,-1-1 0,0 0 0,0 1 0,0-1 0,0 0 0,0 0 0,0 1 0,0-1 0,0 0 0,0 1 0,0-1 0,0 0 0,0 1 0,0-1 0,0 0 0,0 1 0,0-1 0,0 0 0,0 0 0,-1 1 0,1-1 0,0 0 0,0 0 0,0 1 0,0-1 0,-1 1 0,-19 23 0,-15 7 0,-2-2 0,-2-2 0,-52 30 0,59-38 0,-193 112-552,-60 16-1658,-1018 384-633,1106-461 2843,183-65 0,0 0 0,0 1 0,0 1 0,-20 14 0,34-21 0,-1 0 0,1 0 0,0 0 0,-1 1 0,1-1 0,0 0 0,-1 0 0,1 1 0,0-1 0,0 0 0,-1 0 0,1 1 0,0-1 0,0 0 0,0 1 0,0-1 0,-1 1 0,1-1 0,0 0 0,0 1 0,0-1 0,0 0 0,0 1 0,0-1 0,0 1 0,0-1 0,0 0 0,0 1 0,0-1 0,0 0 0,0 1 0,0-1 0,1 0 0,-1 1 0,0-1 0,0 1 0,0-1 0,1 1 0,0 0 0,1 0 0,0 0 0,-1 0 0,1 0 0,0-1 0,0 1 0,-1-1 0,1 1 0,0-1 0,3 1 0,20 1 0,-1-1 0,39-2 0,433-58 270,-339 37 80,-133 18-251,340-50-239,-11-27 2987,-334 77-2770,-1-2-1,-1 0 1,1-1 0,-1-1-1,0 0 1,23-17-1,-37 23-48,0-1 0,0 0-1,0 0 1,0 0-1,-1 0 1,1 0 0,-1 0-1,0-1 1,0 1-1,0-1 1,0 0 0,-1 0-1,1 0 1,-1 1-1,0-1 1,-1 0-1,1 0 1,0-1 0,-1 1-1,0 0 1,0 0-1,0 0 1,-1 0 0,-1-7-1,-2-6 153,-2 0 0,0 1 0,0-1 0,-14-22 1,9 17-129,-6-6-52,-1 0 0,-1 2 0,-1 0 0,-1 2 0,-27-25 0,22 22 0,-45-47 0,-3 4 0,-2 3 0,-107-72 0,155 121 0,-35-24 0,-128-63 0,187 103 0,0 1 0,0-1 0,0 1 0,0 0 0,0 0 0,0 1 0,-5-1 0,8 1 0,-1 0 0,1 0 0,-1 0 0,1 0 0,0 0 0,-1 1 0,1-1 0,0 1 0,-1-1 0,1 1 0,0-1 0,0 1 0,-1 0 0,1-1 0,0 1 0,-1 1 0,0 1 0,0 0 0,0 1 0,1-1 0,-1 0 0,1 0 0,0 1 0,0-1 0,0 0 0,1 1 0,-1-1 0,1 1 0,-1-1 0,1 1 0,1-1 0,-1 1 0,2 6 0,3 28 0,3-1 0,15 45 0,-9-32 0,191 767-1025,-104-400 651,-96-399 374,63 219 0,-55-210 0,-13-26 0,0-1 0,1 0 0,-1 1 0,0-1 0,0 1 0,0-1 0,1 0 0,-1 1 0,0-1 0,1 0 0,-1 1 0,0-1 0,1 0 0,-1 0 0,1 1 0,-1-1 0,0 0 0,1 0 0,-1 0 0,1 1 0,-1-1 0,1 0 0,-1 0 0,0 0 0,2 0 0,-1-2 0,1 0 0,-1 0 0,0 0 0,0 0 0,0 0 0,0 0 0,0-1 0,0 1 0,0 0 0,-1-1 0,1 1 0,-1 0 0,0-1 0,0 1 0,0-4 0,6-63 0,-3-83 0,-3 89 0,2-189-351,58-976-1403,-11 849 1803,-29 269-4785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6T03:06:27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0 230,'6'-1,"1"1,-1-1,0 0,9-4,10-1,86-12,143-6,116 16,-141 6,153-27,-222 14,-81 8,616-38,-663 44,-1-1,0-2,38-9,8-3,0 3,109-3,159 14,-193 4,-66-2,79-1,165 23,-199-11,190-7,-175-6,3464 2,-3600 0,1 1,0 0,-1 1,1 0,-1 1,1 0,-1 0,0 1,0 1,-1 0,1 0,-1 1,0 0,-1 0,9 9,-1-4,0-1,0 0,26 11,-20-11,29 19,-41-24,-1 1,1-2,0 0,0 0,0 0,1-1,-1-1,1 0,13 1,15-1,47-3,-43-1,-19 2,0-1,-1 0,1 2,0 0,-1 2,0 1,25 7,-10 4,-1 2,39 23,53 25,-76-48,1-2,1-2,-1-2,2-3,93 1,-90-7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1:49:46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0 360 24575,'15'-1'0,"0"0"0,-1-2 0,1 0 0,17-6 0,0 0 0,184-53 0,-117 32 0,-37 11 0,99-24 0,194 3 0,4 31 0,-116 5 0,-216 4 0,0-2 0,0 0 0,0-2 0,-1-1 0,1-1 0,40-16 0,-48 16 0,1 1 0,0 0 0,1 2 0,-1 0 0,1 1 0,-1 1 0,28 2 0,1-1 0,873-1 0,-441 3 0,-406-2 0,32 1 0,119-14 0,185-6-25,-308 19-140,1030-2-735,-800 3 799,-298-2 435,0-2 1,43-10-1,-28 4-1520,-21 5-5631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1:51:3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24575,'8'-7'0,"-1"0"0,2 1 0,-1 0 0,1 1 0,-1 0 0,1 0 0,1 1 0,-1 0 0,1 0 0,-1 1 0,1 1 0,15-3 0,11 1 0,-1 2 0,46 2 0,-39 1 0,1557 1 0,-1152-2 0,-122 17 0,-46-1 0,-111-13 0,232 8 0,946 8 0,-1314-19 0,158 16 0,-106-5 0,-69-10 0,377 30 0,26-22 0,220 9 0,-244 16 0,-285-27 0,-67-6 0,1 2 0,60 12 0,-67-7 0,0-3 0,52 3 0,73-8 0,-77-2 0,2739 1 0,-1602 1 0,-204 22-1482,-329 38 1401,-191-12 31,-76-41 982,-83-5-251,910 26-681,-937-12 0,5 1 0,1048-19 0,-1115 20 0,-79-3 0,-142-12 0,32 8 0,18 2 0,42-6 307,60 6-1979,-136-5-5154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1:51:36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338 860 24575,'-1'-3'0,"0"0"0,0 1 0,-1-1 0,1 0 0,-1 0 0,0 1 0,0-1 0,0 1 0,0 0 0,0-1 0,0 1 0,-1 0 0,1 0 0,-1 1 0,-2-3 0,-2-1 0,-19-16 0,9 9 0,1-1 0,1-1 0,0 0 0,-26-33 0,22 22 0,-31-31 0,-15-19 0,61 68 0,-1-1 0,2 1 0,-1-1 0,1 0 0,0-1 0,0 1 0,1 0 0,0-1 0,1 0 0,-1-9 0,1-4 0,1 0 0,4-40 0,-2 55 0,-1 0 0,2 0 0,-1 0 0,1 0 0,0 0 0,0 1 0,1 0 0,-1-1 0,1 2 0,1-1 0,-1 0 0,1 1 0,0 0 0,1 0 0,-1 0 0,1 0 0,0 1 0,0 0 0,9-4 0,13-6 0,-1 1 0,2 1 0,32-8 0,-56 19 0,118-38 0,226-40 0,-193 61 0,170 1 0,882 16 0,-551 3 0,-633-2 0,371 12 0,-214 3-54,857 77-788,-788-74 842,-237-17 81,-1 2 1,0-1-1,0 1 1,1 1-1,-2 0 1,1 1-1,0 0 1,-1 1-1,0 0 1,13 10-1,30 22-81,-31-23 0,33 29 0,60 72 0,-108-106 0,0 1 0,-1 0 0,0 1 0,-1-1 0,0 1 0,-1 1 0,0-1 0,-1 1 0,3 17 0,-2-5 0,-1 2 0,0 40 0,1 7 0,21 419 0,-27-482 31,0 0 0,0 0 0,-1 0 0,-1 0 0,0 0 0,0-1 0,-1 1 0,0-1 1,-1 0-1,-12 19 0,7-14-316,-2 0 1,0 0-1,-1-1 1,0 0-1,-24 17 1,1-4-6542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13:55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24575,'7563'0'0,"-7170"13"0,-112 0 0,866-5 0,-778-9 0,-133 18 0,-31-1 0,581-13 0,-410-5 0,2444 2 0,-2762-3 0,62-10 0,5-1 0,-81 10 0,1-3 0,-2 0 0,55-19 0,-65 18 0,0 1 0,1 1 0,55-2 0,105 9 0,-78 2 0,147-3-1365,-234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27:0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4291 1034 24575,'-4'-3'0,"0"1"0,0 0 0,0 0 0,0 0 0,-1 0 0,1 1 0,0-1 0,-1 1 0,1 0 0,-1 1 0,0-1 0,1 1 0,-6 0 0,-5-1 0,-500-15 0,394 17 0,-2927 0 0,3036 0 0,-1-1 0,0-1 0,0 0 0,0 0 0,1-2 0,-1 1 0,1-2 0,-1 0 0,1 0 0,0-1 0,1 0 0,-15-10 0,12 6 0,0-1 0,1-1 0,0 0 0,1-1 0,0-1 0,0 1 0,-15-25 0,18 24 0,-1 1 0,-1 1 0,1 0 0,-2 0 0,-24-17 0,0-1 0,29 22 0,1 0 0,0-1 0,0 0 0,0 0 0,1 0 0,1-1 0,-7-14 0,-7-13 0,11 25 0,1 0 0,1-1 0,0 0 0,1 0 0,0 0 0,-3-23 0,6 29 0,0 1 0,1-1 0,-1 0 0,2 0 0,-1 0 0,1 0 0,-1 0 0,2 0 0,-1 1 0,1-1 0,0 0 0,0 1 0,0-1 0,1 1 0,-1 0 0,2 0 0,2-5 0,6-2 0,0 1 0,0 0 0,1 1 0,0 1 0,28-15 0,-33 18 0,81-43 0,1 3 0,2 4 0,2 4 0,2 4 0,1 5 0,139-25 0,-145 42 0,126-1 0,93 17 0,-130 0 0,1353 0 0,-839-6 0,-678 3 0,1 0 0,-1 1 0,0 0 0,0 1 0,-1 1 0,1 1 0,-1 0 0,0 1 0,0 1 0,-1 0 0,20 14 0,-22-15 0,0 0 0,24 9 0,-25-12 0,-1 1 0,-1 0 0,1 1 0,0 0 0,15 12 0,-8-5 0,-1 2 0,-1 0 0,0 1 0,-1 0 0,-1 1 0,0 1 0,-2 0 0,1 1 0,11 26 0,-14-23 0,-1 1 0,-1 1 0,-1 0 0,6 36 0,-11-48 0,0 1 0,-1-1 0,0 1 0,-1 0 0,-1-1 0,1 1 0,-2-1 0,1 0 0,-2 1 0,1-1 0,-8 13 0,-7 10 0,-1-2 0,-2 0 0,-33 39 0,50-66-195,-1 0 0,1 0 0,-1-1 0,0 0 0,-1 0 0,-7 4 0,-7 2-6631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33:23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24575,'72'0'0,"0"-3"0,82-13 0,-78 6 0,-45 7 0,49-11 0,-41 6 0,1 2 0,1 2 0,69 2 0,43-4 0,-148 5 0,360-27 0,-272 30 0,96-3 0,-5-27 0,-68 11 0,-73 9 0,58-4 0,448 10 0,-273 4 0,2716-2 0,-2804 14 0,-56-1 0,593-5 0,-219-8 0,-308 16 0,23 0 0,104 2 0,-211-10 0,333 30 0,-135-10 0,-142-11 0,162 8 0,830-26 0,-461 0 0,-427 20 0,-173-8 0,-7-7 0,182-16 0,-152 3 0,-25 3 0,514-26 0,3 22 0,116 12 0,-415-3 0,-119-16 341,-9 1-2047,-161 16-5120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4:45:49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24575,'0'-1'0,"0"0"0,1 0 0,-1 0 0,1 0 0,-1-1 0,1 1 0,-1 0 0,1 0 0,0 0 0,-1 0 0,1 0 0,0 0 0,0 0 0,0 1 0,0-1 0,0 0 0,0 0 0,0 1 0,0-1 0,0 0 0,0 1 0,0-1 0,0 1 0,0-1 0,0 1 0,1 0 0,1-1 0,38-5 0,-36 5 0,314-4 0,-179 7 0,-89-3 0,-12 0 0,1 2 0,-1 1 0,55 10 0,-48-3 0,0-2 0,60 1 0,96-9 0,-73-2 0,2055 3 0,-2127 3 0,69 12 0,41 2 0,400-16 0,-270-3 0,957 2 0,-1201 3 0,65 10 0,39 4 0,408-16 0,-270-3 0,2995 2 0,-3231 3 0,61 10 0,15 1 0,19-9 0,86 7 0,118 9 0,4-22 0,-130-1 0,-80 1 0,177 3 0,-147 15 0,30 0 0,-102-17 0,-35 0 0,111 12 0,108 12 0,1-25 0,-105-1 0,820 2-1365,-982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34:03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39:2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24575,'1596'0'0,"-1326"17"0,8 1 0,1314-19-1681,-529 40 1578,-572-14 71,-269-8 311,381 27 1258,444-36-1537,-612-11 0,947 3 0,-1354-1 0,0-2 0,38-8 0,-33 4 0,37-2 0,-61 9 0,13-1 0,0-1 0,-1-1 0,25-6 0,-4 1 0,0 1 0,1 2 0,84 2 0,-11 0 0,8-4 0,237-26 0,-303 20-1365,-17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40:5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24575,'0'-1'0,"0"1"0,1-1 0,-1 0 0,0 0 0,0 1 0,1-1 0,-1 0 0,0 1 0,1-1 0,-1 1 0,1-1 0,-1 0 0,1 1 0,-1-1 0,1 1 0,-1-1 0,1 1 0,0 0 0,-1-1 0,1 1 0,0-1 0,-1 1 0,1 0 0,0 0 0,1-1 0,22-5 0,-22 6 0,60-8 0,-1 3 0,64 4 0,-67 1 0,766-1 0,-361 2 0,271 16-845,-220-3 347,917-10 1567,-852-5-795,747 1-274,-1014 20 0,-242-14 0,175 3 0,28 3 0,249 7 0,-20-2 0,-118-2 0,598-12 0,-508-5 0,3653 2 0,-3857-16 0,-65 2 0,288-10 0,1111 10-2116,-1044 17 1694,2033-3 1595,-2545 0-7999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41:45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24575,'137'-1'0,"162"4"0,-238 4 0,74 19 0,-83-15 0,0-2 0,78 5 0,289-15 0,-154-1 0,568 28 0,-78 42 0,-526-61 0,-39-3 0,591 44 0,-165-36 0,-454-13 0,239 29 0,-277-11 0,-63-7 0,102 3 0,2038-15 0,-1439 34-470,-247-5 207,449-18 925,-731-10-591,-195-1-71,0-3 0,0-1 0,55-16 0,0 1 0,19 2 0,175-6 0,121 22 0,-272 5 0,1992 0 0,-1207 69-842,-216-7 842,-518-50 265,123 2 312,-280-15-415,-16-1-467,0 0-1,0 0 1,0-1-1,23-5 1,-15-2-6521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52:1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24575,'0'6'0,"0"19"0,0 21 0,0 21 0,-6 20 0,-7 8 0,-13-2 0,-1-11 0,2-19-8191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52:20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24575,'0'17'0,"6"34"0,12 36 0,10 20 0,11 14 0,4-2 0,1-21 0,-2-27 0,3-32 0,17-39 0,31-70 0,34-74 0,6-40 0,-19 11-8191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52:3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24575,'0'6'0,"0"23"0,0 25 0,0 14 0,0 1 0,0-11-8191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52:33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24575,'4'0'0,"-1"1"0,1 1 0,-1-1 0,1 0 0,-1 1 0,0 0 0,1-1 0,-1 1 0,0 1 0,0-1 0,0 0 0,-1 1 0,1-1 0,4 6 0,7 6 0,15 15 0,-21-21 0,0 1 0,1-1 0,0-1 0,0 0 0,12 7 0,-19-13 0,1 1 0,0-1 0,0 0 0,0 0 0,0 0 0,0 0 0,0-1 0,0 1 0,0-1 0,0 0 0,0 0 0,0 0 0,0 0 0,0-1 0,0 1 0,0-1 0,0 0 0,0 1 0,0-1 0,0-1 0,0 1 0,-1 0 0,1-1 0,3-2 0,11-9 0,-1-1 0,-1-1 0,0-1 0,-1 0 0,19-28 0,-14 19 0,-4 3 0,-1-1 0,0 0 0,11-31 0,7-11 0,-29 60 43,-1 0 0,2 0-1,-1 1 1,0-1 0,1 1-1,0-1 1,8-6 0,-10 10-109,-1 0 0,1 0 1,0 0-1,-1 0 0,1 0 1,0 0-1,-1 1 0,1-1 1,0 1-1,0-1 1,0 1-1,0 0 0,0-1 1,0 1-1,0 0 0,-1 0 1,1 1-1,0-1 0,0 0 1,0 1-1,0-1 1,0 1-1,-1-1 0,1 1 1,3 1-1,14 11-6760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52:3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52:35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24575,'6'0'0,"2"11"0,-1 15 0,-1 9 0,-2 9 0,-1 3 0,3-6 0,2-5 0,-1-3 0,-2-1 0,-1-6-8191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4:45:53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24575,'662'0'0,"-641"-2"0,-1 0 0,0-1 0,26-7 0,-23 4 0,46-4 0,-43 7 0,42-11 0,-41 8 0,41-5 0,-60 10 0,0 1 0,1 0 0,-1 0 0,0 1 0,0 0 0,1 1 0,-1 0 0,0 0 0,10 4 0,2 6-1365,-5 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52:3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0 289 24575,'8'7'0,"0"0"0,1-1 0,0 0 0,0-1 0,0 0 0,1 0 0,-1-1 0,1 0 0,0 0 0,0-1 0,18 2 0,5-1 0,1-1 0,43-3 0,-60 0 0,-3 0 0,0-1 0,-1-1 0,1 0 0,-1-1 0,1 0 0,-1-1 0,21-10 0,-24 10 0,-1-1 0,-1 0 0,1-1 0,-1 0 0,1 0 0,-2-1 0,1 0 0,-1 0 0,0 0 0,11-17 0,13-23 145,-11 17-522,-1 0-1,-1-2 1,17-40-1,-24 40-6448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52:3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24575,'0'5'0,"0"8"0,0 7 0,0 6 0,0 4 0,0 3 0,0 1 0,0-6-8191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52:37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24575,'0'9'0,"1"0"0,0 0 0,1 1 0,-1-1 0,2 0 0,-1 0 0,1 0 0,1-1 0,-1 1 0,2-1 0,-1 0 0,1 0 0,0 0 0,1-1 0,-1 0 0,2 0 0,-1 0 0,1 0 0,14 9 0,-20-14 0,1-1 0,0 1 0,0-1 0,0 0 0,0 0 0,0 1 0,0-1 0,0-1 0,0 1 0,0 0 0,1 0 0,-1-1 0,0 0 0,0 1 0,1-1 0,-1 0 0,0 0 0,1 0 0,-1 0 0,0-1 0,1 1 0,-1 0 0,0-1 0,0 0 0,0 0 0,1 1 0,-1-1 0,0 0 0,0-1 0,0 1 0,0 0 0,-1-1 0,1 1 0,2-3 0,4-5 0,-1-1 0,0 0 0,-1 0 0,0-1 0,7-18 0,4-5 0,18-25-1365,-20 32-5461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55:43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24575,'644'-13'0,"549"-8"-775,-806-3 904,-376 22-73,134-18 534,-78 9-590,122-2 0,-31 4 0,225-12 0,0 22 0,-146 1 0,1892-2 0,-2084 2 0,65 12 0,22 1 0,198-13 0,-172-4 0,-150 2 0,1 1 0,-1-1 0,1 1 0,-1 1 0,0 0 0,1 0 0,-1 0 0,0 1 0,0 0 0,-1 1 0,1 0 0,-1 0 0,12 9 0,-5-4 0,0 0 0,0-1 0,0 0 0,1-1 0,17 5 0,-6-1-1365,-5-1-5461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2:57:39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4753 2807 24575,'0'-1'0,"0"0"0,-1 0 0,1-1 0,0 1 0,-1 0 0,0 0 0,1 0 0,-1 0 0,1 0 0,-1 0 0,0 0 0,0 0 0,0 0 0,0 0 0,1 0 0,-1 1 0,0-1 0,0 0 0,-1 1 0,1-1 0,0 0 0,0 1 0,0 0 0,0-1 0,0 1 0,-1-1 0,-1 1 0,-39-7 0,37 7 0,-332-5 0,205 6 0,74 2 0,-65 12 0,-25 1 0,-274-14 0,222-4 0,-36 4 0,-269-5 0,240-13 0,-84-2 0,-1007 20 0,1288-2 0,-1-3 0,-123-20 0,184 21 0,0-1 0,0 0 0,1 0 0,-1 0 0,1-1 0,0 0 0,0-1 0,1 1 0,-1-1 0,1-1 0,0 1 0,0-1 0,1 0 0,-7-10 0,-1-2 0,1-1 0,1-1 0,-16-40 0,17 33 0,1 0 0,1 0 0,2-1 0,-4-33 0,6 8 0,2-70 0,6-830 0,-6 526 0,5 364 0,11-68 0,3-44 0,-16 155 0,0-1 0,1 1 0,1-1 0,9-31 0,-10 45 0,1 0 0,-1 0 0,1 1 0,1-1 0,-1 1 0,1 0 0,1 0 0,-1 0 0,1 0 0,0 1 0,0 0 0,0 0 0,1 0 0,0 1 0,0-1 0,10-4 0,19-7 0,51-15 0,-46 18 0,18-4 0,1 3 0,84-10 0,-15 4 0,215-37 0,8 26 0,297 30 0,-290 4 0,556-3 0,-905-1 0,-1 1 0,1 0 0,0 1 0,0 0 0,-1 0 0,1 1 0,-1 0 0,1 1 0,-1 0 0,0 0 0,0 0 0,0 1 0,-1 0 0,12 9 0,-7-6 0,-1 1 0,1-2 0,0 0 0,1 0 0,-1-1 0,14 3 0,83 15 0,-79-18 0,369 58 0,-256-39 0,161 7 0,101-30 0,-189-3 0,-188 2 0,0 2 0,52 9 0,-66-8 0,1 1 0,-1 0 0,0 1 0,-1 1 0,1 0 0,-1 1 0,16 11 0,-23-13 0,24 16 0,0 1 0,-1 1 0,44 49 0,-67-64 0,0 1 0,-1 0 0,0 0 0,0 0 0,-1 1 0,0-1 0,-1 1 0,2 10 0,12 83 0,-5 62 0,-11 183 0,-3-176 0,1 785 0,-1-922 0,-1-1 0,-13 52 0,8-42 0,-30 103 0,-4 15 0,-9 94 0,51-252 0,-1 0 0,-1-1 0,1 1 0,0-1 0,-1 1 0,1-1 0,-1 0 0,0 0 0,0 0 0,-1 0 0,1 0 0,-5 5 0,5-7 0,-1 1 0,1-1 0,0 1 0,-1-1 0,1 0 0,-1 0 0,0 0 0,1 0 0,-1-1 0,0 1 0,1-1 0,-1 0 0,0 1 0,0-1 0,1 0 0,-1-1 0,0 1 0,-2-1 0,-18-5 0,0 0 0,0-2 0,1 0 0,-40-22 0,30 14 0,-40-15 0,42 22 60,0 2 0,0 1 0,-1 1 0,-40-1-1,-126 8-459,88 2-864,82-4-5562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04:12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9798 3304 24575,'-1182'0'0,"609"-35"0,93 2 0,290 17 0,-27 0 0,153 16 0,-2 2 0,0-4 0,-76-10 0,65 1 0,-96-1 0,-78 12 0,103 2 0,-1549-2 0,1485-16 0,14 0 0,-187 15 0,168 2 0,157-3 0,-70-13 0,-41-2 0,-100 17 0,123 1 0,123-2 0,1-2 0,-41-9 0,-26-3 0,-345 10 0,241 7 0,183-2 0,-10 1 0,1-2 0,-1 0 0,1-1 0,-30-7 0,22 2 0,-1 1 0,0 1 0,-36 0 0,-92 6 0,70 1 0,43-1 0,17 0 0,0-1 0,0-1 0,1-1 0,-45-10 0,-9-4 0,49 10 0,-46-13 0,-342-114 0,273 78 0,126 45 0,0-1 0,0-1 0,1-1 0,-29-24 0,43 31 0,0-1 0,1 0 0,0-1 0,0 1 0,0-1 0,1 0 0,0-1 0,1 1 0,0 0 0,-3-11 0,-9-23 0,-3 1 0,2-2 0,1 0 0,-11-63 0,16 57 0,2 7 0,-6-79 0,13-280 0,2 195 0,1 163 0,1 0 0,13-66 0,31-81 0,-38 158 0,46-195 0,-21 97 0,19-58 0,-46 171 0,1 1 0,0 0 0,21-28 0,-17 26 0,20-37 0,0-28 0,-22 52 0,27-52 0,-32 74 0,0 1 0,0-1 0,1 1 0,0 1 0,0-1 0,1 1 0,0 0 0,0 1 0,1 0 0,11-7 0,5-2 0,71-38 0,-81 46 0,1 2 0,1-1 0,-1 2 0,31-6 0,62 0 0,176 7 0,-168 5 0,1828 1-211,-361 54-2581,-638 56 2770,-665-75 18,133-8 2728,-240-21-2424,530 22-295,115-9-5,1-23 0,-303-1 0,-414 2 0,289 13 0,-181 3 0,-110-11 0,-59 0 0,79 20 0,7 2 0,223 40 0,-212-37 0,-126-28 0,225 54 0,-197-44 0,0 2 0,-1 2 0,66 37 0,-94-47 0,8 5 0,1 1 0,-1 0 0,-1 2 0,0 0 0,23 25 0,53 77 0,-55-65 0,81 82 0,-100-112 0,0 1 0,-2 2 0,0 0 0,16 30 0,-13-19 0,31 37 0,-36-53 0,0 1 0,-1 1 0,-1 0 0,-1 1 0,19 41 0,-16-15 0,-3-1 0,-1 2 0,-3-1 0,-1 2 0,-3-1 0,-2 1 0,-3 52 0,-1-77 0,0-1 0,-2 1 0,-8 34 0,7-45 0,-1 0 0,0 0 0,-1 0 0,-1-1 0,0 0 0,0 0 0,-11 11 0,-300 367 0,260-329 0,31-34 0,-38 50 0,58-68 0,-2 0 0,1 0 0,-1-1 0,0 0 0,-1 0 0,0-1 0,0-1 0,-16 9 0,-32 19 0,2 2 0,-64 54 0,113-84 0,-79 64 0,75-62 0,-1-2 0,-1 0 0,1 0 0,-1-1 0,-25 8 0,-48 7 0,-136 17 0,40-29 0,51-6 0,-60 27 0,72-8 0,10-12 0,-199-6 0,163-6 0,-401 2-1365,519 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20:54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0 272 24575,'1'-2'0,"0"0"0,-1 0 0,1 1 0,0-1 0,0 0 0,0 1 0,0-1 0,1 1 0,-1-1 0,0 1 0,1-1 0,-1 1 0,1 0 0,-1 0 0,1 0 0,-1 0 0,1 0 0,0 0 0,3-1 0,6-4 0,43-29 0,3 2 0,0 3 0,2 2 0,1 3 0,1 3 0,127-29 0,-184 51 0,20-5 0,47-3 0,-65 8 0,0 0 0,1 0 0,-1 1 0,0 0 0,0 0 0,0 0 0,0 1 0,0-1 0,0 2 0,-1-1 0,1 1 0,10 6 0,6 9 0,0 1 0,-2 0 0,0 2 0,-2 1 0,0 0 0,-1 1 0,25 46 0,-7 3 0,41 113 0,-57-134 0,-8-26 0,-2-1 0,0 2 0,-2-1 0,7 48 0,-10-16 0,-2 0 0,-8 78 0,3-119 0,-1 0 0,-1-1 0,0 1 0,-1-1 0,0-1 0,-13 21 0,15-27 0,-3 3 0,0-1 0,0 0 0,-1-1 0,0 1 0,-1-2 0,0 1 0,0-1 0,-1 0 0,0-1 0,-15 8 0,-3 1 0,0-2 0,-57 19 0,55-25 0,0 0 0,-1-2 0,0-2 0,0-1 0,-1-1 0,1-1 0,0-2 0,0-1 0,-33-7 0,53 7-136,-1 0-1,1-1 1,0-1-1,-1 0 1,2 0-1,-1-1 1,0 0-1,1-1 0,-14-10 1,7 0-6690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20:56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231 320 24575,'-1'0'0,"0"-1"0,0 1 0,0 0 0,0-1 0,0 1 0,0 0 0,0-1 0,1 1 0,-1-1 0,0 1 0,0-1 0,0 0 0,0 1 0,1-1 0,-1 0 0,0 0 0,1 0 0,-1 1 0,0-1 0,1 0 0,-1 0 0,0-1 0,-10-28 0,5 15 0,-10-12 0,12 21 0,0-1 0,1 1 0,-1-1 0,-2-8 0,5 13 0,1 0 0,-1 0 0,1 0 0,0-1 0,-1 1 0,1 0 0,0 0 0,0 0 0,1 0 0,-1 0 0,0 0 0,1 0 0,-1 0 0,1 0 0,0 0 0,0 0 0,0 0 0,0 0 0,1-2 0,6-6 0,0 1 0,0 1 0,1-1 0,0 2 0,1-1 0,0 1 0,13-7 0,-10 6 0,0-1 0,20-17 0,-33 25 0,1 1 0,0-1 0,-1 1 0,1-1 0,0 1 0,-1-1 0,1 0 0,-1 1 0,1-1 0,-1 0 0,1 1 0,-1-1 0,1 0 0,-1 0 0,0 0 0,0 1 0,1-1 0,-1 0 0,0 0 0,0 0 0,0 0 0,0 1 0,0-1 0,0 0 0,0 0 0,0 0 0,0-1 0,-1 1 0,0 1 0,1-1 0,-1 0 0,0 0 0,0 1 0,0-1 0,0 0 0,0 1 0,0-1 0,0 1 0,0-1 0,0 1 0,0 0 0,0-1 0,-1 1 0,1 0 0,-1 0 0,-6-1 0,-1 0 0,1 1 0,0 0 0,-12 1 0,5 2 0,0 0 0,0 1 0,0 1 0,0 0 0,1 1 0,0 0 0,0 1 0,1 1 0,-17 12 0,23-14 0,0 0 0,0 0 0,1 0 0,-1 1 0,2 0 0,-1 0 0,1 0 0,0 1 0,0 0 0,1 0 0,0 0 0,1 1 0,0-1 0,0 1 0,1 0 0,0-1 0,-1 14 0,2-14 0,1 0 0,1 0 0,-1 0 0,2 0 0,-1-1 0,1 1 0,0 0 0,0-1 0,1 1 0,0-1 0,5 10 0,-5-12 0,0-1 0,0 1 0,0-1 0,0 0 0,1 0 0,0 0 0,0 0 0,0 0 0,0-1 0,0 0 0,1 0 0,-1 0 0,1-1 0,0 1 0,0-1 0,0 0 0,7 2 0,15-1-170,-1 0 1,1-2-1,29-2 0,-42 1-516,20-1-6140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20:59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1133 24575,'0'2'0,"0"0"0,1 0 0,-1 0 0,0-1 0,1 1 0,-1 0 0,1 0 0,-1-1 0,1 1 0,0 0 0,0 0 0,0-1 0,0 1 0,0-1 0,0 1 0,0-1 0,2 3 0,0-2 0,0 0 0,0 0 0,1 0 0,-1 0 0,0 0 0,1 0 0,0-1 0,4 2 0,9 1 0,0-1 0,0-1 0,20 0 0,-21-1 0,398 5 0,-371-6 0,-33 0 0,1 0 0,-1 0 0,0-2 0,1 1 0,-1-1 0,0 0 0,0-1 0,0 0 0,0-1 0,0 0 0,17-11 0,12-11 0,-2-2 0,46-43 0,-76 62 0,0 0 0,0 0 0,0 0 0,-2 0 0,1-1 0,-1 0 0,0 0 0,-1-1 0,0 1 0,3-20 0,0-3 0,-1-1 0,0-42 0,15-126 0,-13 129 0,-2-1 0,-9-143 0,3 215 0,-1-18 0,-1 1 0,0-1 0,-11-38 0,12 53 0,-1 1 0,1-1 0,-1 1 0,0-1 0,0 1 0,-1 0 0,1 0 0,-1 0 0,0 1 0,0-1 0,0 0 0,-1 1 0,1 0 0,-1 0 0,0 0 0,0 0 0,0 1 0,0 0 0,0-1 0,0 2 0,-1-1 0,-7-2 0,-11 1 0,-1 0 0,1 2 0,-1 1 0,-43 5 0,2-1 0,-8-3 242,41-2-778,0 1 1,-57 9-1,62-2-6290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21:0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558 0 24575,'-71'43'0,"-87"40"0,102-57 0,0 3 0,2 3 0,-62 47 0,112-76 0,0 0 0,0 1 0,1-1 0,-1 1 0,1 0 0,0 0 0,0 0 0,0 0 0,1 1 0,-1-1 0,1 1 0,0 0 0,-2 7 0,3-5 0,0 1 0,0 0 0,1-1 0,0 1 0,1-1 0,0 1 0,0 0 0,3 10 0,45 265 0,-47-265 0,-2-6 0,2-1 0,-1 0 0,1 1 0,1-1 0,4 12 0,-6-21 0,0 1 0,0-1 0,0 1 0,1-1 0,-1 0 0,1 1 0,0-1 0,0 0 0,0 0 0,0 0 0,0 0 0,0-1 0,0 1 0,0-1 0,1 1 0,-1-1 0,1 0 0,-1 0 0,1 0 0,-1 0 0,1 0 0,0 0 0,-1-1 0,1 1 0,0-1 0,3 0 0,26-1 53,-1-1 0,41-9 0,-13 2-1577,-15 3-5302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34:26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862 1325 24575,'-107'1'0,"-174"-3"0,270 1 0,1 0 0,0 0 0,-1-1 0,1-1 0,0 0 0,0 0 0,1-1 0,-1 0 0,1-1 0,0 0 0,0 0 0,0-1 0,1 0 0,0-1 0,0 0 0,0 0 0,-12-16 0,-48-60 0,-24-26 0,78 93 0,1 0 0,1-1 0,0 0 0,1-1 0,1 0 0,1-1 0,1 0 0,0-1 0,1 1 0,2-1 0,-6-27 0,4-3 0,2 0 0,2 0 0,6-78 0,-1 107 0,0 0 0,2 1 0,1-1 0,7-21 0,35-77 0,-9 27 0,-32 74 0,2 1 0,0-1 0,0 1 0,17-23 0,-21 35 0,0-1 0,1 1 0,0 0 0,0 0 0,0 0 0,1 1 0,-1 0 0,1 0 0,0 0 0,0 1 0,1 0 0,-1 0 0,1 0 0,-1 1 0,10-2 0,0 2 0,0 1 0,-1 1 0,1 0 0,0 1 0,-1 1 0,1 0 0,24 8 0,29 3 0,57-5 0,-39-4 0,-80-3 0,1 0 0,-1 1 0,0 0 0,0 0 0,0 0 0,0 1 0,0 0 0,0 1 0,-1 0 0,1 0 0,-1 0 0,0 0 0,0 1 0,6 7 0,7 8 0,-2 1 0,24 37 0,-25-36 0,-3-1 0,-1 1 0,0 0 0,-2 1 0,0 0 0,-2 1 0,8 31 0,19 150 0,-33-193 0,0 7 0,3 17 0,1 52 0,-6-77 0,-1 0 0,0 0 0,0 0 0,-1-1 0,-1 1 0,0-1 0,0 1 0,-1-1 0,-6 12 0,-12 19 0,-2-2 0,-41 52 0,53-77 0,0 0 0,-1-2 0,0 1 0,0-2 0,-1 0 0,-1 0 0,0-1 0,-1-1 0,-21 9 0,31-15-105,0-1 0,0-1 0,0 1 0,1-1 0,-2 0 0,1 0 0,0-1 0,0 0 0,0 0 0,0 0 0,0-1 0,-9-1 0,-7-5-6721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20:46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24575,'1'-4'0,"-1"-1"0,1 1 0,0-1 0,0 1 0,0-1 0,0 1 0,1 0 0,0 0 0,0 0 0,0 0 0,0 0 0,1 0 0,0 0 0,-1 1 0,1-1 0,1 1 0,-1 0 0,7-5 0,5-4 0,2 1 0,0 1 0,20-9 0,-12 6 0,0-1 0,0 2 0,1 0 0,1 2 0,0 0 0,0 2 0,0 1 0,1 2 0,0 0 0,44-1 0,-47 6 0,18 0 0,1 1 0,64 11 0,-95-10 0,0 1 0,0 1 0,-1 0 0,1 0 0,-1 1 0,0 1 0,-1 0 0,1 1 0,-1 0 0,0 1 0,-1 0 0,17 17 0,-12-7 0,-1 0 0,-1 1 0,0 0 0,16 34 0,30 91 0,-26-61 0,-13-28 0,-2 1 0,-3 1 0,-2 0 0,-3 1 0,-3 0 0,1 107 0,-8-155 0,-1 1 0,-1-1 0,1 0 0,-2 0 0,0 0 0,0 0 0,0 0 0,-1 0 0,-1-1 0,0 0 0,0 0 0,-1 0 0,0-1 0,-10 12 0,1-3 0,-1-2 0,0 0 0,-1-1 0,0-1 0,-37 21 0,35-24 0,0-1 0,-1-1 0,0-1 0,0-1 0,-28 5 0,7-5 0,-72 3 0,104-9 0,0 0 0,1-1 0,-1 0 0,0-1 0,0 0 0,1 0 0,-1-1 0,1 0 0,0 0 0,0-1 0,0 0 0,0 0 0,1-1 0,-1 0 0,1 0 0,1-1 0,-1 0 0,1 0 0,0-1 0,0 1 0,1-1 0,-1-1 0,-7-14 0,3 5-341,-1 0 0,-1 1-1,-19-20 1,14 19-6485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20:4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94 24575,'0'-5'0,"0"-8"0,-6-1 0,-7 1 0,-2-3 0,-3 2 0,-5 3 0,-4 3 0,3 26 0,11 27 0,13 16 0,12 9 0,5-1 0,4-1 0,-1-7 0,2-14 0,-4-15-8191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20:4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24575,'0'-6'0,"11"-2"0,9 1 0,7 1 0,4 2 0,3 1 0,-4 2-8191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21:03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24575,'6'0'0,"12"0"0,10 0 0,5 0 0,2 0 0,2 0 0,-1 0 0,0 0 0,-1 0 0,-1 0 0,5 0 0,8 0 0,6 6 0,0 1 0,-3 1 0,-5-3 0,-21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21:03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21:04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24575,'-2'45'0,"-3"0"0,-2-1 0,-1 0 0,-20 59 0,11-49 0,9-32 0,1 0 0,2 0 0,-6 37 0,8 213 179,5-143-1723,-2-101-5282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14:54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24575,'0'-6'0,"0"4"0,22 20 0,42 67 0,42 115 0,44 114 0,35 87-5282,8 43 5282,0 7 0,-10-33 0,-26-65 0,-33-77-601,-39-78 601,-27-75 0,-19-56 0,-9-41 0,-11-25-2308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14:54.9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1691 24575,'102'117'0,"-22"-25"0,125 114 0,-198-200 0,1 0 0,0 0 0,1-1 0,-1 0 0,1 0 0,0-1 0,0-1 0,1 1 0,-1-1 0,1-1 0,18 3 0,4-2 0,0-1 0,41-4 0,-29 0 0,2 1 0,-5 1 0,-1-1 0,45-9 0,-80 9 0,-1 0 0,1 0 0,-1 0 0,1-1 0,-1 0 0,0 0 0,0 0 0,0 0 0,0 0 0,0-1 0,0 0 0,-1 0 0,7-6 0,-7 5 0,1-1 0,-1 0 0,0-1 0,-1 1 0,1-1 0,-1 1 0,0-1 0,0 0 0,-1 1 0,2-9 0,0-19 0,0-1 0,-3 1 0,0-1 0,-10-58 0,6 55 0,-71-420-94,57 366-187,-95-461-1531,8 39 760,72 341-3900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15:02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24575,'521'24'0,"440"63"-979,-601-58 758,140 19-75,-66-37 1604,-311-12-1120,341-1-282,1070 4-878,98 76-1267,-1376-50 2239,-36-2 0,60-24 2522,-151-4-1739,-70 0-783,1-1 0,-1-4 0,61-14 0,118-22 0,275-14 0,-199 21 0,-71 7 0,-126 13 0,-55 7 0,68-2 0,552 11 0,-303 1 0,411-1-1365,-759 0-5461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15:35.3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9922 67 24575,'-323'-13'0,"-365"-9"0,505 23 0,-5-16 0,40 2 0,-316 8 0,318 6 0,77 1 0,0 3 0,-126 27 0,-63 10 0,202-34 0,-44 1 0,-169-6 0,151-4 0,-2286 1-641,1655-34 512,62-1 899,276 50-770,-294 5 0,540-9 0,70-2 0,-867 7 0,619-18 0,275 2-1365,9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37:15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24575,'1'0'0,"0"1"0,1-1 0,-1 1 0,0-1 0,0 1 0,0 0 0,0-1 0,0 1 0,1 0 0,-1 0 0,0-1 0,-1 1 0,1 0 0,0 0 0,0 0 0,0 0 0,-1 0 0,1 0 0,1 3 0,13 29 0,-8-19 0,-2-5 0,0 1 0,1-1 0,0-1 0,1 1 0,0-1 0,0 0 0,1-1 0,11 9 0,-16-13 0,0-1 0,0-1 0,0 1 0,0 0 0,0-1 0,1 1 0,-1-1 0,0 0 0,1 0 0,-1 0 0,1-1 0,-1 1 0,1-1 0,-1 0 0,1 0 0,0 0 0,-1 0 0,1 0 0,-1-1 0,1 0 0,-1 0 0,1 0 0,-1 0 0,0 0 0,0-1 0,1 0 0,-1 1 0,5-5 0,-4 2 0,0 0 0,0 0 0,0 0 0,0-1 0,-1 0 0,0 1 0,0-1 0,0 0 0,-1-1 0,4-9 0,-3 7 0,0 0 0,-1-1 0,0 0 0,1-16 0,-5 84 0,-21 113 0,-31 56 0,47-200 0,4-12 0,-1 1 0,-1-1 0,0 0 0,-1 0 0,-1-1 0,0 0 0,-18 27 0,23-40-72,0 1 1,0-1-1,0 0 0,-1 1 0,1-1 0,0 0 0,-1 0 0,0-1 1,1 1-1,-1 0 0,0-1 0,0 0 0,0 0 0,0 0 0,0 0 1,0 0-1,0 0 0,-6 0 0,-17-4-6754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15:40.9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926 1 24575,'-50'1'0,"0"3"0,0 1 0,0 3 0,1 2 0,0 2 0,1 3 0,1 1 0,0 3 0,1 1 0,1 3 0,2 1 0,0 2 0,-41 34 0,67-47 0,1 1 0,0 0 0,1 2 0,1 0 0,0 0 0,1 1 0,1 1 0,1 0 0,0 0 0,1 2 0,1-1 0,1 1 0,-9 34 0,3 13 0,2 1 0,4 1 0,2-1 0,5 87 0,3-124 0,2-1 0,14 54 0,26 58 0,-16-57 0,17 76 0,22 70 0,-51-188 0,1-1 0,2-1 0,32 51 0,-13-30 0,-24-36 0,2 0 0,0-2 0,2 0 0,1-1 0,26 26 0,122 116 0,33 28 0,-172-172 0,2 0 0,1-2 0,43 19 0,42 27 0,107 106 0,-138-101 0,-45-40 0,-30-24 151,-7-7 34,-10-11-1322,5 9 573,-17-23-6262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3:15:41.7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458 0 24575,'2'0'0,"0"1"0,0-1 0,0 1 0,0-1 0,0 1 0,0 0 0,0-1 0,-1 1 0,1 0 0,0 0 0,-1 0 0,1 1 0,3 2 0,20 23 0,-18-20 0,38 48 0,73 116 0,22 76 0,-16-26 0,-101-182 0,79 138 0,-100-172 0,1 0 0,-1 0 0,0 0 0,-1 0 0,1 0 0,-1 0 0,0 1 0,1 8 0,-2-11 0,-1 0 0,1 1 0,-1-1 0,1 0 0,-1 0 0,0 0 0,0 0 0,0 0 0,-1 0 0,1 0 0,-1 0 0,0 0 0,1 0 0,-1-1 0,-1 1 0,-1 2 0,-24 20 0,0 0 0,-2-2 0,-37 23 0,23-16 0,-43 30 0,-223 149 0,298-201 0,0 0 0,-1-2 0,0 1 0,-24 7 0,32-12 0,-1-1 0,0 0 0,1 0 0,-1-1 0,0 0 0,0 0 0,0 0 0,1-1 0,-1 1 0,0-1 0,0-1 0,1 1 0,-1-1 0,-6-3 0,-6-4 38,2-1 0,-1 0 0,1-1 0,1-1 0,0 0 0,0-1 0,2-1 0,-21-24 0,5-2-607,1 0 0,-29-55 0,40 61-6257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2T03:18:21.31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0 168,'1150'0,"-938"-17,-26 0,-135 13,63-12,-42 4,78-12,149-15,-273 37,25 0,55-11,-45 3,92-1,64 11,-107 2,1961-1,-1125-2,-893 4,67 11,22 2,-63-14,-44-2,1 1,60 10,-35-1,65 3,-9-3,209 43,-165-22,-88-18,45 9,141 8,309-26,-302-7,2935 3,-3173 2,-1 1,43 9,-37-5,40 2,179-8,12 0,-141 15,-72-8,54 2,456-9,-267-3,1200 2,-1444-3,63-10,11-2,377 10,-283 7,615-2,-806-1,0-2,43-10,-38 7,41-4,73 8,-128 3,10-1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04:38:23.08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0 364,'10'0,"-1"-1,1 0,11-4,12-1,177-20,419-33,658 26,-431 35,-438-3,-142-19,-148 8,552-21,-590 30,188-12,137-2,1003 18,-747-2,-564 5,113 19,-133-16,133-5,-114-4,300-11,197-11,3 25,-219 1,1772-2,-2132-1,47-9,-9 1,487-57,-233 52,-93 9,-112-3,335-13,-435 22,-1 0,1 1,-1 0,0 1,0 1,0 0,14 6,83 47,-69-33,-30-19,1 0,0 0,1-1,-1-1,1 0,-1 0,22 0,-5-2,-1-1,39-5,-58 4,0-1,-1 0,1-1,0 0,-1-1,0 1,0-2,0 1,10-8,-1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38:49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24575,'0'46'0,"-5"166"0,2-172 0,-2-1 0,-2 1 0,-16 50 0,15-63 0,2 0 0,1 1 0,-3 53 0,8 87 0,3-73 0,-3-54 0,-1 18 0,3 1 0,2-1 0,18 89 0,168 611-835,-157-632 785,-3-12 50,31 138 0,-54-206 0,-7-46-51,0-1 0,0 1 0,0 0 1,0-1-1,0 1 0,0 0 0,0-1 1,0 1-1,0 0 0,0-1 0,0 1 1,0-1-1,-1 1 0,1 0 1,0-1-1,0 1 0,-1-1 0,1 1 1,0-1-1,-1 1 0,1 0 0,-1-1 1,0 1-1,-9-4-6037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38:5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0 24575,'4'1'0,"0"1"0,0-1 0,0 1 0,-1 0 0,1 0 0,-1 0 0,1 0 0,-1 1 0,0-1 0,0 1 0,0 0 0,4 4 0,0 0 0,0 0 0,-1 1 0,0-1 0,0 2 0,7 11 0,11 17 0,8 6 0,-1 1 0,-3 2 0,-2 1 0,20 51 0,-19-31 0,-3 2 0,21 105 0,-23-49 0,-6 2 0,-5-1 0,-7 143 0,-5-251 0,-1-1 0,-1 1 0,0-1 0,-2 0 0,1 0 0,-2-1 0,-13 27 0,-67 107 0,53-96 0,-47 72 0,-176 215 0,134-215 0,95-104 0,-1-1 0,-42 24 0,-1 0 0,53-30-1365,4-1-5461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39:06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3 227 24575,'-1'-24'0,"0"18"0,1 0 0,-1 1 0,1-1 0,1 0 0,-1 1 0,1-1 0,2-10 0,-2 15 0,-1 1 0,1-1 0,-1 0 0,1 1 0,0-1 0,-1 1 0,1-1 0,0 1 0,0 0 0,-1-1 0,1 1 0,0 0 0,0-1 0,0 1 0,-1 0 0,1 0 0,0 0 0,0 0 0,0 0 0,0 0 0,-1 0 0,1 0 0,0 0 0,0 0 0,0 0 0,0 0 0,-1 1 0,1-1 0,0 0 0,0 1 0,-1-1 0,1 0 0,0 1 0,0-1 0,0 2 0,29 17 0,5 13 0,41 49 0,-31-32 0,-29-29 0,-16-20 0,0 1 0,1-1 0,-1 0 0,0 0 0,0 1 0,0-1 0,1 0 0,-1 0 0,0 1 0,0-1 0,0 0 0,0 0 0,0 1 0,0-1 0,0 0 0,0 1 0,1-1 0,-1 0 0,0 1 0,0-1 0,0 0 0,0 1 0,0-1 0,-1 0 0,1 0 0,0 1 0,0-1 0,0 0 0,0 1 0,0-1 0,0 0 0,0 0 0,-1 1 0,1-1 0,0 0 0,0 0 0,0 1 0,-1-1 0,1 0 0,0 0 0,0 1 0,-1-1 0,1 0 0,0 0 0,0 0 0,-1 0 0,1 0 0,0 1 0,0-1 0,-1 0 0,1 0 0,0 0 0,-1 0 0,1 0 0,0 0 0,-1 0 0,1 0 0,0 0 0,-1 0 0,1 0 0,0 0 0,0 0 0,-1 0 0,1-1 0,0 1 0,-1 0 0,1 0 0,0 0 0,-1 0 0,-16-4 0,0 0 0,0-2 0,0 1 0,1-2 0,-30-16 0,41 19 0,0 1 0,1-1 0,-1 0 0,1 0 0,0-1 0,0 1 0,1-1 0,-1 0 0,1 0 0,0 0 0,0 0 0,1-1 0,-1 1 0,1-1 0,0 0 0,1 1 0,0-1 0,0 0 0,0 0 0,0 0 0,1 0 0,0 0 0,1-7 0,-1 2 0,1 0 0,1 1 0,0-1 0,0 0 0,1 1 0,1 0 0,-1-1 0,2 1 0,-1 1 0,1-1 0,1 1 0,6-9 0,-10 15 0,1 0 0,-1 0 0,1 0 0,0 0 0,-1 1 0,1 0 0,0-1 0,1 1 0,-1 0 0,0 1 0,1-1 0,-1 0 0,1 1 0,-1 0 0,1 0 0,-1 0 0,1 0 0,0 1 0,0-1 0,-1 1 0,1 0 0,0 0 0,0 0 0,-1 1 0,1-1 0,0 1 0,0 0 0,3 1 0,-2 0 0,0 1 0,0 0 0,0-1 0,-1 1 0,1 1 0,-1-1 0,1 1 0,-1 0 0,0 0 0,-1 0 0,1 0 0,-1 1 0,0-1 0,0 1 0,0 0 0,-1 0 0,1 0 0,1 8 0,-2-9 0,-1 0 0,0 0 0,0 1 0,0-1 0,-1 0 0,1 1 0,-1-1 0,0 0 0,0 1 0,-1-1 0,1 0 0,-1 1 0,0-1 0,0 0 0,-1 1 0,1-1 0,-1 0 0,0 0 0,-2 4 0,-1-2 0,0 0 0,0-1 0,0 1 0,-1-1 0,1 0 0,-1 0 0,-1-1 0,1 1 0,-1-1 0,-8 3 0,6-2 0,-9 4 0,-35 13 0,49-20 0,0-1 0,0 0 0,0 0 0,-1 0 0,1 0 0,0-1 0,0 0 0,-1 0 0,1 0 0,0 0 0,-1-1 0,1 1 0,0-1 0,0 0 0,-5-2 0,8 2 0,0 1 0,-1-1 0,1 0 0,0 0 0,0 0 0,0 0 0,-1 0 0,1 0 0,0 0 0,0 0 0,0-1 0,1 1 0,-1 0 0,0 0 0,0-1 0,1 1 0,-1-1 0,1 1 0,-1-1 0,1 1 0,0-1 0,-1 1 0,1-4 0,0 4 0,0 0 0,0 0 0,1 0 0,-1 0 0,0 0 0,1 0 0,-1 0 0,0 0 0,1 0 0,-1 0 0,1 0 0,0 0 0,-1 0 0,1 0 0,0 1 0,-1-1 0,1 0 0,0 0 0,0 1 0,0-1 0,0 0 0,0 1 0,0-1 0,0 1 0,0-1 0,0 1 0,0 0 0,0-1 0,0 1 0,0 0 0,0 0 0,0 0 0,0 0 0,2 0 0,1 0 0,0 1 0,0-1 0,0 1 0,0 0 0,1 1 0,-1-1 0,0 1 0,-1-1 0,1 1 0,0 0 0,-1 1 0,1-1 0,-1 1 0,1 0 0,-1-1 0,0 1 0,0 1 0,-1-1 0,1 0 0,-1 1 0,1-1 0,-1 1 0,0 0 0,0 0 0,-1-1 0,1 1 0,-1 1 0,0-1 0,0 0 0,0 0 0,0 8 0,-1-11 0,0 0 0,0-1 0,0 1 0,0 0 0,0-1 0,0 1 0,0 0 0,0-1 0,0 1 0,0 0 0,-1-1 0,1 1 0,0 0 0,-1-1 0,1 1 0,0 0 0,-1-1 0,1 1 0,0-1 0,-1 1 0,1-1 0,-1 1 0,1-1 0,-1 1 0,0-1 0,1 0 0,-1 1 0,1-1 0,-1 0 0,0 1 0,1-1 0,-1 0 0,0 0 0,1 0 0,-1 1 0,0-1 0,1 0 0,-1 0 0,0 0 0,1 0 0,-1 0 0,0 0 0,1 0 0,-1-1 0,0 1 0,1 0 0,-1 0 0,0 0 0,1-1 0,-1 1 0,0 0 0,1-1 0,-1 1 0,1 0 0,-1-1 0,0 0 0,-4-2 0,-1-1 0,1 0 0,0 0 0,-8-8 0,-8-15-1365,2 0-5461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39:20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24575,'0'54'0,"-2"-18"0,2 0 0,2-1 0,1 1 0,14 64 0,-12-89 0,0-1 0,0 0 0,1 0 0,0-1 0,1 1 0,0-1 0,0-1 0,1 1 0,12 10 0,-19-18 0,1 0 0,-1 0 0,0 0 0,0 0 0,0 0 0,1 0 0,-1 0 0,0 0 0,1 0 0,-1-1 0,1 1 0,-1-1 0,0 1 0,1-1 0,0 1 0,-1-1 0,1 0 0,-1 0 0,1 0 0,-1 0 0,1 0 0,0 0 0,-1 0 0,1 0 0,-1-1 0,1 1 0,-1-1 0,1 1 0,1-2 0,-1 0 0,0 0 0,0 0 0,0 0 0,0 0 0,-1 0 0,1 0 0,-1-1 0,1 1 0,-1-1 0,0 1 0,0-1 0,0 0 0,0 1 0,-1-1 0,1 0 0,0-3 0,0-4 38,1 1 0,-2-1 0,1 0 0,-1 0 0,-1 0 0,0 0 0,0 0 0,-3-9 0,3 15-116,-1 0 0,1 0 1,-1 0-1,1 0 1,-1 1-1,0-1 1,0 1-1,-1-1 0,1 1 1,-1 0-1,0 0 1,0 0-1,0 0 1,0 0-1,0 1 0,0-1 1,-1 1-1,1 0 1,-1 0-1,0 1 1,-6-3-1,-14-2-6748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39:22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235 605 24575,'-4'-1'0,"0"-1"0,0 0 0,0 1 0,0-1 0,1 0 0,-1 0 0,1-1 0,0 1 0,0-1 0,-1 0 0,2 0 0,-4-3 0,-2-2 0,-13-11 0,-35-43 0,48 51 0,0 0 0,1 0 0,1 0 0,-1-1 0,2 0 0,-7-19 0,-3-22 0,-9-64 0,19 87 0,2 0 0,2-1 0,3-54 0,-2 84 0,0-1 0,0 0 0,0 0 0,1 1 0,-1-1 0,0 0 0,1 1 0,-1-1 0,1 0 0,0 1 0,0-1 0,-1 1 0,1-1 0,0 1 0,0-1 0,0 1 0,1 0 0,-1-1 0,0 1 0,0 0 0,1 0 0,-1 0 0,3-1 0,-1 1 0,-1 0 0,0 1 0,1 0 0,-1 0 0,1 0 0,-1 0 0,1 0 0,-1 0 0,0 0 0,1 1 0,-1-1 0,1 1 0,-1 0 0,0 0 0,0 0 0,4 2 0,10 7 0,0 0 0,0 2 0,-1 0 0,0 1 0,-1 0 0,12 16 0,-3-4 0,-5-7 0,-1 0 0,-1 1 0,-1 1 0,16 26 0,-27-38 0,0 0 0,0 1 0,0-1 0,-1 1 0,-1 0 0,1 0 0,-1 0 0,-1 0 0,0 0 0,0 0 0,-1 0 0,0 1 0,0-1 0,-3 15 0,-7 29 0,7-30 0,-1 0 0,-2-1 0,0 1 0,-1-1 0,-16 34 0,5-31-1365,-1-8-5461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06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15 104 24575,'-5'0'0,"-3"-6"0,7-6 0,14-9 0,16 1 0,9 3 0,10 4 0,1 5 0,-1 4 0,-4 2 0,-9 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37:1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32 344 24575,'-2'-40'0,"-12"-70"0,8 74 0,1 0 0,0-45 0,5 78 0,1 0 0,-1 0 0,0-1 0,1 1 0,0 0 0,-1 0 0,1 0 0,0 0 0,3-5 0,-4 8 0,0-1 0,1 1 0,-1 0 0,0 0 0,0-1 0,0 1 0,1 0 0,-1 0 0,0-1 0,0 1 0,1 0 0,-1 0 0,0 0 0,0 0 0,1 0 0,-1-1 0,0 1 0,1 0 0,-1 0 0,0 0 0,0 0 0,1 0 0,-1 0 0,0 0 0,1 0 0,-1 0 0,0 0 0,1 0 0,-1 0 0,0 0 0,0 0 0,1 0 0,-1 0 0,1 1 0,0 0 0,0 0 0,0 0 0,0 0 0,0 0 0,0 1 0,0-1 0,0 0 0,0 1 0,0-1 0,-1 0 0,2 3 0,13 37 0,-2 1 0,-2 0 0,12 80 0,-23-120 2,4 48 337,-4-47-481,0 1 0,-1-1 0,1 1-1,-1-1 1,0 0 0,0 1 0,0-1 0,0 0-1,-1 0 1,1 0 0,-5 6 0,-8 6-6684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07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7 163 24575,'-6'6'0,"10"1"0,21-6 0,17-8 0,13-9 0,2-7 0,-2-6 0,0 3 0,-3 5 0,-11 1 0,-7 4 0,-3 4 0,-7 5-8191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0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24575,'7'0'0,"-1"1"0,0 0 0,1 0 0,-1 0 0,0 1 0,0 0 0,0 0 0,0 1 0,0 0 0,0 0 0,-1 0 0,0 0 0,7 6 0,6 7 0,-1-1 0,19 25 0,-24-27 0,30 34 0,-3 2 0,40 63 0,-65-89 0,0 1 0,-2 1 0,-1 0 0,-2 1 0,0 0 0,-1 0 0,7 47 0,-6 48 0,-8 180 0,-3-189 0,1-31 0,-3 98 0,4-168 0,-2 1 0,1-1 0,-1 0 0,-1 0 0,0 0 0,-1 0 0,0 0 0,-7 12 0,10-20 0,-1 0 0,0 0 0,0 0 0,0 0 0,0-1 0,0 1 0,0-1 0,-1 1 0,1-1 0,-1 0 0,0 0 0,1 0 0,-1-1 0,0 1 0,0-1 0,0 1 0,0-1 0,-1 0 0,1 0 0,0 0 0,0-1 0,-1 1 0,1-1 0,0 0 0,-1 0 0,1 0 0,-1 0 0,1 0 0,0-1 0,0 0 0,-1 1 0,-2-2 0,-27-15-1365,3-7-5461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05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24575,'6'0'0,"12"0"0,15 0 0,8 0 0,7 0 0,8 0 0,-1-6 0,-9-7 0,-8-1 0,-3-5 0,-9-4 0,-8 2-8191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05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24575,'0'-6'0,"6"-2"0,7 7 0,7 14 0,6 32 0,4 27 0,2 34 0,-3 10 0,-8-9 0,-1-17 0,-4-18 0,-11-22 0,-6-19-8191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01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24575,'-5'0'0,"-1"-1"0,1 1 0,0 1 0,0-1 0,-1 1 0,1 0 0,0 0 0,0 1 0,0-1 0,0 1 0,1 0 0,-1 0 0,0 1 0,1 0 0,-1-1 0,1 1 0,0 1 0,0-1 0,0 1 0,1-1 0,-5 7 0,-3 4 0,1 0 0,1 1 0,1 0 0,0 0 0,1 1 0,1 0 0,0 1 0,-6 26 0,6-8 0,0 1 0,3-1 0,0 46 0,5-49 0,1 0 0,1 0 0,13 49 0,37 92 0,-40-133 0,21 61 253,31 100-1871,-57-161-5208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03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24575,'6'-6'0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1:12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24575,'6'6'0,"7"35"0,8 62 0,10 57 0,7 36 0,-4 12-1149,-8-6 1149,-7-10 0,-8-21 0,-6-34 220,-3-34-220,-2-40 0,-7-43 0,-13-41 0,-21-56 0,-2-16-7262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1:1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24575,'0'-3'0,"0"1"0,1 0 0,0 0 0,-1 0 0,1 0 0,0 0 0,0 0 0,0 0 0,0 0 0,1 0 0,-1 0 0,0 0 0,1 0 0,-1 1 0,1-1 0,0 1 0,-1-1 0,4-1 0,37-22 0,-39 24 0,4-3 0,0 1 0,0 0 0,1 0 0,-1 1 0,0 0 0,1 0 0,11-1 0,-14 3 0,0 0 0,0 0 0,1 1 0,-1 0 0,0 0 0,0 0 0,0 1 0,0-1 0,0 1 0,-1 0 0,1 0 0,6 5 0,26 19 0,-2 2 0,60 61 0,-21-17 0,-64-64 0,-2 0 0,1 1 0,-1 0 0,0 1 0,-1 0 0,0 0 0,9 18 0,-14-23 0,0-1 0,-1 1 0,1 0 0,-1-1 0,0 1 0,0 0 0,-1 0 0,0 0 0,0 0 0,0 0 0,0 0 0,0 0 0,-1 0 0,0-1 0,0 1 0,-1 0 0,1 0 0,-1-1 0,0 1 0,0-1 0,-4 7 0,-6 5 0,-1 0 0,-1-1 0,0-1 0,0 0 0,-29 21 0,-26 24 0,61-50 0,0-1 0,0 1 0,1 0 0,1 1 0,-10 18 0,13-23 0,1 0 0,0 0 0,1 0 0,-1 1 0,1-1 0,0 1 0,1-1 0,-1 1 0,1-1 0,0 1 0,0-1 0,1 1 0,0-1 0,1 7 0,3 4 0,1 0 0,0 0 0,13 22 0,30 49-172,3-2 0,99 122 0,152 134-345,-282-318 517,247 240 0,-243-246 0,-25-17 0,0-1 0,1 1 0,-1 0 0,0 0 0,0-1 0,0 1 0,0 0 0,0 0 0,1 0 0,-1-1 0,0 1 0,0 0 0,0-1 0,0 1 0,0 0 0,0 0 0,0-1 0,0 1 0,0 0 0,0 0 0,0-1 0,0 1 0,0 0 0,0-1 0,-1 1 0,1 0 0,0 0 0,0-1 0,0 1 0,0 0 0,0 0 0,0 0 0,-1-1 0,1 1 0,0 0 0,0 0 0,0 0 0,-1-1 0,1 1 0,0 0 0,0 0 0,-1 0 0,-30-43 0,-5-1-1193,2 2-4772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1:14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209 202 24575,'0'-2'0,"-1"0"0,1-1 0,-1 1 0,1 0 0,-1 0 0,0 0 0,0-1 0,0 1 0,0 0 0,0 0 0,0 1 0,-1-1 0,-1-2 0,-24-23 0,16 16 0,-18-24 0,23 26 0,-1 0 0,0 0 0,-9-7 0,9 10 0,-1 0 0,1 0 0,-1 1 0,0 0 0,-1 1 0,1-1 0,-1 2 0,-12-5 0,14 4 0,17 2 0,26 2 0,-30 0 0,97-1 0,223 6 0,-320-6-105,-1 2 0,0-1 0,0 0 0,0 1 0,0 0 0,0 0 0,0 1 0,0-1 0,0 1 0,0 0 0,-1 0 0,6 4 0,2 9-6721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1:1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24575,'0'5'0,"6"8"0,6 13 0,14 29 0,18 46 0,3 11 0,3 25 0,6 23 0,-8 2 0,-6-11 0,-10-24 0,-10-41 0,-15-34 0,-15-37 0,-5-27 0,0-11-8191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37:16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1 220 24575,'5'0'0,"9"0"0,6 0 0,6 0 0,4 0 0,8-6 0,3-7 0,1-12 0,-2-3 0,-2-1 0,-7-2 0,-3 4 0,-7 2 0,-1 4 0,-4 7-8191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09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24575,'6'11'0,"7"15"0,7 9 0,11 4 0,7 0 0,1-5 0,1-10 0,-7-2 0,2-5 0,6-6 0,8-10 0,-5-11 0,2-9 0,-8-2-8191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10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24575,'0'22'0,"0"31"0,0 67 0,0 30 0,0 23 0,0 17-803,0-3 803,0-27 0,0-40-7388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10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24575,'0'-6'0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12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24575,'0'6'0,"5"1"0,9 5 0,6 1 0,17-1 0,19-15 0,23-18 0,3-16 0,-1-13 0,-9-10 0,-17 0 0,-17 5 0,-15 11-8191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0:12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24575,'12'0'0,"2"6"0,6 24 0,10 29 0,6 16 0,2 23 0,1 35 0,-7 27 0,-4-1 0,-5-11 0,-8-20 0,0-20 0,-3-23 0,-3-20 0,-4-22-8191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1:15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0 234 24575,'6'0'0,"18"0"0,51-6 0,62-18 0,42-12 0,18-9 0,-13-4-847,-26 7 847,-40 10-7344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1:16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24575,'5'17'0,"8"33"0,7 31 0,1 24 0,7 17 0,-1 15 0,-5 2 0,-6-6 0,-6-15 0,-5-22 0,-3-32 0,-7-33 0,-9-33 0,-1-17-8191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1:17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24575,'11'0'0,"27"34"0,28 61 0,26 93 0,15 88 0,-7 31-2979,-19 18 2979,-18 22-1830,-9-20 1830,-13-38 0,-14-62 0,-11-64 0,-15-71 0,-12-69 0,-21-65 1961,-6-48-1961,4-9-5343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1:18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1:18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24575,'0'6'0,"6"19"0,12 66 0,15 57 0,13 60 0,4 51-2284,-6 31 2284,1 22 0,-8 4-2772,-4-24 2772,-8-39 0,-8-47-675,-7-51 675,-5-48 0,-9-47 0,-10-44 1368,-3-32-1368,3-12-3828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37:17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24575,'0'11'0,"0"21"0,0 10 0,0 4 0,0-1 0,0 4 0,-5-1 0,-8 2 0,-2-7-8191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1:1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0 370 24575,'1'-3'0,"0"0"0,0 0 0,0 0 0,0 0 0,0 0 0,0 0 0,1 1 0,-1-1 0,1 1 0,0-1 0,0 1 0,0-1 0,4-2 0,-3 1 0,20-19 0,1 2 0,1 0 0,1 2 0,39-23 0,-4 2 0,-8 2 0,-17 11 0,54-30 0,-79 51 0,-1 1 0,1 0 0,0 1 0,0 0 0,0 1 0,1 0 0,-1 0 0,1 2 0,0-1 0,15 1 0,-19 2 0,1 1 0,-1-1 0,1 2 0,-1-1 0,0 1 0,0 0 0,0 1 0,-1 0 0,1 0 0,-1 0 0,0 1 0,10 9 0,4 5 0,0 1 0,23 30 0,-22-24 0,137 176 0,-151-189 0,0 0 0,-2 0 0,0 1 0,0 0 0,-1 0 0,-1 1 0,0-1 0,-1 1 0,-1 0 0,0 0 0,-1 0 0,-1 0 0,0 0 0,-1-1 0,-1 1 0,-3 17 0,-4 5 0,-1 0 0,-1-1 0,-2-1 0,-2 0 0,-22 39 0,21-47 0,0 0 0,-2-1 0,-34 36 0,-73 60 0,46-52 0,75-68 0,0 1 0,1 0 0,-1 1 0,1-1 0,-1 1 0,1-1 0,0 1 0,1 0 0,-1 0 0,-1 4 0,3-5 0,0 0 0,0 0 0,1 1 0,-1-1 0,1 0 0,0 0 0,0 0 0,0 0 0,0 0 0,1 0 0,-1 0 0,1 0 0,0 0 0,0 0 0,0 0 0,0 0 0,3 5 0,8 13 0,1 0 0,1-1 0,1 0 0,0-1 0,2-1 0,31 27 0,125 88 0,64 24-1365,-139-97-5461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2:20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1 24575,'-9'0'0,"0"0"0,0 1 0,0 0 0,0 0 0,0 1 0,1 0 0,-10 4 0,12-4 0,1 1 0,0 0 0,0 0 0,0 0 0,0 1 0,1 0 0,-1 0 0,1 0 0,0 0 0,0 1 0,-6 9 0,-6 14 0,1 1 0,-21 55 0,-8 19 0,28-69 0,3 1 0,0 0 0,-8 40 0,-8 25 0,23-81 0,-64 198 0,57-166 0,2 1 0,-6 69 0,13-56 0,2 0 0,7 83 0,1-118 0,1 0 0,2 0 0,0-1 0,2 0 0,25 46 0,9 24 0,-42-92 0,0 0 0,1 0 0,0 0 0,1-1 0,-1 1 0,1-1 0,1 0 0,6 6 0,8 5 0,24 16 0,-6-5 0,32 24 310,31 26-1985,-73-53-5151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2:22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0 24575,'-9'1'0,"-1"1"0,1 0 0,-1 0 0,1 1 0,0 0 0,0 0 0,0 1 0,1 0 0,-12 8 0,-1-1 0,-11 6 0,-54 39 0,70-44 0,2 0 0,-1 1 0,2 0 0,0 1 0,-14 20 0,20-23 0,1 1 0,0 0 0,1 0 0,-7 23 0,-7 17 0,8-22 0,1 0 0,-10 46 0,-1 5 0,11-44 0,1 0 0,-7 63 0,14-80 0,1 1 0,1-1 0,1 1 0,1 0 0,1-1 0,9 36 0,3-14 0,1 0 0,31 57 0,54 74 0,-32-59 0,-61-96 0,2-2 0,0 0 0,1 0 0,1-1 0,0 0 0,29 26 0,61 55 0,18 10 0,-56-39 0,-48-49 0,1 0 0,35 29 0,-51-46-45,0 0-1,0 0 1,0 0-1,0-1 1,1 1-1,-1 0 1,0-1-1,0 1 1,1-1-1,-1 1 1,1-1-1,-1 0 1,0 1-1,1-1 1,-1 0-1,1 0 1,-1 0-1,0 0 1,1 0-1,-1 0 1,1-1-1,-1 1 1,0 0-1,1-1 0,-1 1 1,0-1-1,1 1 1,-1-1-1,2-1 1,15-13-6781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2:2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24575,'0'-1'0,"0"0"0,1 0 0,-1 0 0,0 0 0,1 0 0,-1 0 0,1 0 0,-1 0 0,1 0 0,0 1 0,-1-1 0,1 0 0,0 0 0,-1 1 0,1-1 0,0 0 0,0 1 0,0-1 0,0 1 0,0-1 0,0 1 0,0-1 0,0 1 0,0 0 0,0-1 0,0 1 0,1 0 0,35-6 0,-29 5 0,269-27 0,198 15-54,-332 15-1257,-114-2-5515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2:23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24575,'0'11'0,"0"15"0,0 26 0,0 31 0,0 36 0,0 20 0,0 15 0,0-9 0,0-22 0,0-27 0,-5-35 0,-14-39 0,-8-30 0,0-12-8191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2:24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24575,'0'17'0,"0"34"0,0 30 0,0 24 0,0 22 0,0 12 0,0 5 0,0 0 0,0-13 0,-6-29 0,-7-37 0,-7-30 0,0-37 0,-3-42 0,3-23 0,5-1-8191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2:2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24575,'10'1'0,"0"0"0,0 1 0,0 0 0,0 1 0,0 0 0,0 1 0,-1 0 0,0 0 0,0 1 0,11 8 0,10 3 0,425 200 0,-172-86 0,-280-128 0,10 3 0,-1 1 0,0 0 0,-1 1 0,0 1 0,11 8 0,-19-13 0,-1 0 0,1 0 0,-1 0 0,1 0 0,-1 0 0,0 1 0,0-1 0,0 1 0,-1-1 0,1 1 0,-1 0 0,0-1 0,0 1 0,0 0 0,-1 0 0,1 0 0,-1 0 0,0 0 0,0 0 0,0 0 0,-2 5 0,-1 8 0,-2 0 0,0 0 0,-1-1 0,-1 0 0,-1 0 0,0-1 0,-1 0 0,0 0 0,-1-1 0,-15 17 0,17-24 0,1 0 0,-1 0 0,0-1 0,-1 0 0,1-1 0,-1 0 0,0 0 0,-1 0 0,1-1 0,-1-1 0,1 0 0,-1 0 0,0-1 0,-15 2 0,-13-1 0,0-1 0,-58-6 0,46 2 0,-154-5 0,202 7 0,-6 0 0,1 0 0,0 0 0,-1 1 0,-8 2 0,15-3 0,-1 0 0,1 0 0,0 1 0,0-1 0,-1 1 0,1-1 0,0 1 0,0 0 0,-1-1 0,1 1 0,0 0 0,0 0 0,0 0 0,0-1 0,0 1 0,0 0 0,0 1 0,0-1 0,1 0 0,-1 0 0,0 0 0,1 0 0,-1 1 0,1-1 0,-1 0 0,1 1 0,0-1 0,-1 0 0,1 1 0,0 1 0,0 1 0,1 1 0,0-1 0,0 0 0,0 1 0,1-1 0,-1 0 0,1 0 0,3 4 0,26 48 0,74 95 0,265 322-584,-239-322 292,156 138 0,-279-281 292,-4-4 0,0 0 0,0 0 0,0-1 0,0 1 0,1-1 0,-1 0 0,1 0 0,0-1 0,-1 1 0,1-1 0,6 2 0,-10-4-1,-1 0 0,0 0 0,0 0 1,0 0-1,0 0 0,1 0 0,-1 0 1,0 0-1,0 0 0,0 0 0,1 0 1,-1 0-1,0 0 0,0 0 0,0 0 1,1 0-1,-1 0 0,0-1 0,0 1 1,0 0-1,1 0 0,-1 0 0,0 0 1,0 0-1,0 0 0,0 0 0,0-1 1,1 1-1,-1 0 0,0 0 0,0 0 1,0 0-1,0-1 0,0 1 0,0 0 1,0 0-1,0 0 0,1 0 0,-1-1 1,0 1-1,0 0 0,0 0 0,0 0 1,0-1-1,0 1 0,0 0 0,0 0 1,0 0-1,0-1 0,0 1 0,0 0 1,-1 0-1,1 0 0,0-1 0,0 1 1,0 0-1,0 0 0,0 0 0,0 0 1,0-1-1,0 1 0,-1 0 0,1 0 1,0 0-1,-9-13 244,-11-6-829,-5 1-6045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4:52:27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24575,'4'4'0,"-1"1"0,0 0 0,0 0 0,0 0 0,-1 1 0,0-1 0,0 1 0,0-1 0,-1 1 0,0 0 0,0-1 0,0 7 0,4 12 0,9 60 0,-3 2 0,-4 0 0,-3 0 0,-9 96 0,-43 157 0,29-240 0,5 1 0,-3 132 0,20 161 0,-3-386 39,-2 28 252,2-34-318,0-1 1,0 1-1,0-1 1,0 1-1,0-1 1,0 0-1,0 1 1,0-1-1,0 1 1,0-1-1,-1 0 1,1 1-1,0-1 1,0 0-1,0 1 1,0-1-1,-1 0 1,1 1 0,0-1-1,0 0 1,-1 1-1,1-1 1,0 0-1,-1 0 1,1 1-1,0-1 1,-1 0-1,1 0 1,0 1-1,-1-1 1,1 0-1,-1 0 1,1 0-1,0 0 1,-1 0-1,1 0 1,-1 0-1,1 0 1,0 0-1,-1 0 1,1 0-1,-1 0 1,1 0 0,0 0-1,-1 0 1,1 0-1,-1 0 1,1 0-1,0-1 1,-1 1-1,1 0 1,0 0-1,-1 0 1,1-1-1,0 1 1,-1 0-1,1 0 1,0-1-1,0 1 1,-1 0-1,1-1 1,0 1-1,-1-1 1,-13-16-6800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12:5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1 321 24575,'0'-1'0,"0"-1"0,1 1 0,-1 0 0,0-1 0,1 1 0,-1 0 0,1 0 0,0 0 0,-1 0 0,1-1 0,0 1 0,0 0 0,0 0 0,0 0 0,0 0 0,0 1 0,0-1 0,0 0 0,1-1 0,28-14 0,-27 15 0,34-15 10,1 1 1,0 3-1,71-14 0,130-9-151,-203 31 76,642-44-1987,-349 31 1486,-306 16 566,886-82 0,-855 73 37,-26 5-69,38-3 0,-57 7 118,-1 1 0,1 1 0,0-1 0,-1 2 1,1-1-1,-1 1 0,1 0 0,12 6 0,-2 1 223,-1 1-1,0 0 1,-1 2 0,0 0-1,0 1 1,17 19 0,14 22-1800,-30-29-5335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5:12:50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24575,'23'1'0,"0"1"0,0 2 0,0 0 0,0 1 0,-1 1 0,0 1 0,37 17 0,6 9 0,65 43 0,-127-73 0,14 7 0,0 2 0,-1 0 0,0 1 0,-1 0 0,22 26 0,-36-39 0,-1 1 0,1 0 0,0-1 0,0 1 0,-1 0 0,1 0 0,0 0 0,-1-1 0,1 1 0,-1 0 0,1 0 0,-1 0 0,0 0 0,1 0 0,-1 0 0,0 0 0,0 0 0,1 0 0,-1 0 0,0 0 0,0 0 0,0 0 0,0 0 0,-1 0 0,1 0 0,0 0 0,0 0 0,-1 2 0,-1-1 0,0-1 0,0 1 0,0 0 0,0-1 0,0 0 0,-1 1 0,1-1 0,0 0 0,-5 1 0,0 1 0,-15 8 38,1 0 0,0 2 0,0 0 0,2 1 0,0 2 0,0-1 0,1 2 0,-19 23 0,-1 9-607,1 2 0,-30 56 0,45-70-6257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CEAF0-F7C5-4D31-B771-DD1103B69DF1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D5B5D-5A5D-4AEF-9025-CE93274E3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06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화면 출력은 </a:t>
            </a:r>
            <a:r>
              <a:rPr lang="en-US" altLang="ko-KR" dirty="0" err="1"/>
              <a:t>gpu</a:t>
            </a:r>
            <a:r>
              <a:rPr lang="ko-KR" altLang="en-US" dirty="0"/>
              <a:t>를 통하게 할 것임</a:t>
            </a:r>
            <a:endParaRPr lang="en-US" altLang="ko-KR" dirty="0"/>
          </a:p>
          <a:p>
            <a:r>
              <a:rPr lang="ko-KR" altLang="en-US" dirty="0"/>
              <a:t>게임에서 중요한 것</a:t>
            </a:r>
            <a:r>
              <a:rPr lang="en-US" altLang="ko-KR" dirty="0"/>
              <a:t>: 30~60</a:t>
            </a:r>
            <a:r>
              <a:rPr lang="ko-KR" altLang="en-US" dirty="0" err="1"/>
              <a:t>프레임레이트</a:t>
            </a:r>
            <a:r>
              <a:rPr lang="ko-KR" altLang="en-US" dirty="0"/>
              <a:t> 유지할 것 </a:t>
            </a:r>
            <a:r>
              <a:rPr lang="en-US" altLang="ko-KR" dirty="0"/>
              <a:t>(</a:t>
            </a:r>
            <a:r>
              <a:rPr lang="ko-KR" altLang="en-US" dirty="0"/>
              <a:t>프레임만큼 초당 </a:t>
            </a:r>
            <a:r>
              <a:rPr lang="en-US" altLang="ko-KR" dirty="0"/>
              <a:t>input </a:t>
            </a:r>
            <a:r>
              <a:rPr lang="ko-KR" altLang="en-US" dirty="0"/>
              <a:t>가능</a:t>
            </a:r>
            <a:r>
              <a:rPr lang="en-US" altLang="ko-KR" dirty="0"/>
              <a:t>) – </a:t>
            </a:r>
            <a:r>
              <a:rPr lang="ko-KR" altLang="en-US" dirty="0"/>
              <a:t>제일 중요</a:t>
            </a:r>
            <a:r>
              <a:rPr lang="en-US" altLang="ko-KR" dirty="0"/>
              <a:t>, </a:t>
            </a:r>
            <a:r>
              <a:rPr lang="en-US" altLang="ko-KR" dirty="0" err="1"/>
              <a:t>gpu</a:t>
            </a:r>
            <a:r>
              <a:rPr lang="ko-KR" altLang="en-US" dirty="0"/>
              <a:t>을 혹사 시켜야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572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텍스처 매핑</a:t>
            </a:r>
            <a:r>
              <a:rPr lang="en-US" altLang="ko-KR" dirty="0"/>
              <a:t>: </a:t>
            </a:r>
            <a:r>
              <a:rPr lang="ko-KR" altLang="en-US" dirty="0"/>
              <a:t>모델에 </a:t>
            </a:r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ko-KR" altLang="en-US" dirty="0" err="1"/>
              <a:t>입히는것</a:t>
            </a:r>
            <a:endParaRPr lang="en-US" altLang="ko-KR" dirty="0"/>
          </a:p>
          <a:p>
            <a:r>
              <a:rPr lang="ko-KR" altLang="en-US" dirty="0"/>
              <a:t>맵</a:t>
            </a:r>
            <a:r>
              <a:rPr lang="en-US" altLang="ko-KR" dirty="0"/>
              <a:t>: 2d </a:t>
            </a:r>
            <a:r>
              <a:rPr lang="ko-KR" altLang="en-US" dirty="0"/>
              <a:t>이미지를 의미함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759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이라는 단위를 정해야 한다</a:t>
            </a:r>
            <a:r>
              <a:rPr lang="en-US" altLang="ko-KR" dirty="0"/>
              <a:t>(</a:t>
            </a:r>
            <a:r>
              <a:rPr lang="ko-KR" altLang="en-US" dirty="0"/>
              <a:t>중요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객체 중심 </a:t>
            </a:r>
            <a:r>
              <a:rPr lang="en-US" altLang="ko-KR" dirty="0"/>
              <a:t>= </a:t>
            </a:r>
            <a:r>
              <a:rPr lang="ko-KR" altLang="en-US"/>
              <a:t>모델 중심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07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컬링</a:t>
            </a:r>
            <a:r>
              <a:rPr lang="en-US" altLang="ko-KR" dirty="0"/>
              <a:t>: </a:t>
            </a:r>
            <a:r>
              <a:rPr lang="ko-KR" altLang="en-US" dirty="0"/>
              <a:t>무언가를 제거하는 과정</a:t>
            </a:r>
            <a:endParaRPr lang="en-US" altLang="ko-KR" dirty="0"/>
          </a:p>
          <a:p>
            <a:r>
              <a:rPr lang="ko-KR" altLang="en-US" dirty="0" err="1"/>
              <a:t>와인딩</a:t>
            </a:r>
            <a:r>
              <a:rPr lang="ko-KR" altLang="en-US" dirty="0"/>
              <a:t> 순서</a:t>
            </a:r>
            <a:r>
              <a:rPr lang="en-US" altLang="ko-KR" dirty="0"/>
              <a:t>: </a:t>
            </a:r>
            <a:r>
              <a:rPr lang="ko-KR" altLang="en-US" dirty="0"/>
              <a:t>시계방향</a:t>
            </a:r>
            <a:r>
              <a:rPr lang="en-US" altLang="ko-KR" dirty="0"/>
              <a:t>(Clockwise, CW), </a:t>
            </a:r>
            <a:r>
              <a:rPr lang="ko-KR" altLang="en-US" dirty="0"/>
              <a:t>반시계방향</a:t>
            </a:r>
            <a:r>
              <a:rPr lang="en-US" altLang="ko-KR" dirty="0"/>
              <a:t>(</a:t>
            </a:r>
            <a:r>
              <a:rPr lang="en-US" altLang="ko-KR" dirty="0" err="1"/>
              <a:t>CounterClockwise</a:t>
            </a:r>
            <a:r>
              <a:rPr lang="en-US" altLang="ko-KR" dirty="0"/>
              <a:t>, CCW)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33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시작점은 중요하지 않음</a:t>
            </a:r>
            <a:r>
              <a:rPr lang="en-US" altLang="ko-KR" dirty="0"/>
              <a:t>, </a:t>
            </a:r>
            <a:r>
              <a:rPr lang="ko-KR" altLang="en-US" dirty="0" err="1"/>
              <a:t>시계방햐이면</a:t>
            </a:r>
            <a:r>
              <a:rPr lang="ko-KR" altLang="en-US" dirty="0"/>
              <a:t> </a:t>
            </a:r>
            <a:r>
              <a:rPr lang="ko-KR" altLang="en-US" dirty="0" err="1"/>
              <a:t>덜낻러ㅣㅁ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74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투영 변환</a:t>
            </a:r>
            <a:r>
              <a:rPr lang="en-US" altLang="ko-KR" dirty="0"/>
              <a:t>: 3d</a:t>
            </a:r>
            <a:r>
              <a:rPr lang="ko-KR" altLang="en-US" dirty="0"/>
              <a:t>를 </a:t>
            </a:r>
            <a:r>
              <a:rPr lang="en-US" altLang="ko-KR" dirty="0"/>
              <a:t>2d</a:t>
            </a:r>
            <a:r>
              <a:rPr lang="ko-KR" altLang="en-US" dirty="0"/>
              <a:t>로 바꿈</a:t>
            </a:r>
            <a:endParaRPr lang="en-US" altLang="ko-KR" dirty="0"/>
          </a:p>
          <a:p>
            <a:r>
              <a:rPr lang="ko-KR" altLang="en-US" dirty="0"/>
              <a:t>화면 변환</a:t>
            </a:r>
            <a:r>
              <a:rPr lang="en-US" altLang="ko-KR" dirty="0"/>
              <a:t>: </a:t>
            </a:r>
            <a:r>
              <a:rPr lang="ko-KR" altLang="en-US" dirty="0"/>
              <a:t>픽셀로 변환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651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505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평행이동</a:t>
            </a:r>
            <a:r>
              <a:rPr lang="en-US" altLang="ko-KR" dirty="0"/>
              <a:t>? – </a:t>
            </a:r>
            <a:r>
              <a:rPr lang="ko-KR" altLang="en-US" dirty="0"/>
              <a:t>위치를 </a:t>
            </a:r>
            <a:r>
              <a:rPr lang="ko-KR" altLang="en-US" dirty="0" err="1"/>
              <a:t>정해줌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6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번째수업 들어보기</a:t>
            </a:r>
            <a:r>
              <a:rPr lang="en-US" altLang="ko-KR" dirty="0"/>
              <a:t>																				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16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회전하는 값 굳이 외울 </a:t>
            </a:r>
            <a:r>
              <a:rPr lang="ko-KR" altLang="en-US" dirty="0" err="1"/>
              <a:t>필요없음</a:t>
            </a:r>
            <a:endParaRPr lang="en-US" altLang="ko-KR" dirty="0"/>
          </a:p>
          <a:p>
            <a:r>
              <a:rPr lang="ko-KR" altLang="en-US" dirty="0"/>
              <a:t>왼손 좌표계에서 손가락이 말리는 방향이 </a:t>
            </a:r>
            <a:r>
              <a:rPr lang="en-US" altLang="ko-KR" dirty="0"/>
              <a:t>+ , </a:t>
            </a:r>
            <a:r>
              <a:rPr lang="ko-KR" altLang="en-US" dirty="0"/>
              <a:t>반대는 </a:t>
            </a:r>
            <a:r>
              <a:rPr lang="en-US" altLang="ko-KR" dirty="0"/>
              <a:t>– ( </a:t>
            </a:r>
            <a:r>
              <a:rPr lang="ko-KR" altLang="en-US" dirty="0"/>
              <a:t>엄지손가락이 </a:t>
            </a:r>
            <a:r>
              <a:rPr lang="ko-KR" altLang="en-US" dirty="0" err="1"/>
              <a:t>축으로하고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899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3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추상적으로 만들어진 기획을 구체적으로 어떻게 </a:t>
            </a:r>
            <a:r>
              <a:rPr lang="ko-KR" altLang="en-US" dirty="0" err="1"/>
              <a:t>표현할건지가</a:t>
            </a:r>
            <a:r>
              <a:rPr lang="ko-KR" altLang="en-US" dirty="0"/>
              <a:t> 중요</a:t>
            </a:r>
            <a:endParaRPr lang="en-US" altLang="ko-KR" dirty="0"/>
          </a:p>
          <a:p>
            <a:r>
              <a:rPr lang="ko-KR" altLang="en-US" dirty="0"/>
              <a:t>표현에 대한 문제를 해결하면 알고리즘은 그에 따라 </a:t>
            </a:r>
            <a:r>
              <a:rPr lang="ko-KR" altLang="en-US" dirty="0" err="1"/>
              <a:t>정해짐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214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행렬 </a:t>
            </a:r>
            <a:r>
              <a:rPr lang="en-US" altLang="ko-KR" dirty="0"/>
              <a:t>T(</a:t>
            </a:r>
            <a:r>
              <a:rPr lang="ko-KR" altLang="en-US" dirty="0"/>
              <a:t>평행이동</a:t>
            </a:r>
            <a:r>
              <a:rPr lang="en-US" altLang="ko-KR" dirty="0"/>
              <a:t>), R(</a:t>
            </a:r>
            <a:r>
              <a:rPr lang="ko-KR" altLang="en-US" dirty="0"/>
              <a:t>회전</a:t>
            </a:r>
            <a:r>
              <a:rPr lang="en-US" altLang="ko-KR" dirty="0"/>
              <a:t>)</a:t>
            </a:r>
            <a:r>
              <a:rPr lang="ko-KR" altLang="en-US" dirty="0"/>
              <a:t>이 있을 때</a:t>
            </a:r>
            <a:r>
              <a:rPr lang="en-US" altLang="ko-KR" dirty="0"/>
              <a:t>, T*R != R*T </a:t>
            </a:r>
            <a:r>
              <a:rPr lang="ko-KR" altLang="en-US" dirty="0" err="1"/>
              <a:t>인것과</a:t>
            </a:r>
            <a:r>
              <a:rPr lang="ko-KR" altLang="en-US" dirty="0"/>
              <a:t> 같은 이치</a:t>
            </a:r>
          </a:p>
          <a:p>
            <a:r>
              <a:rPr lang="ko-KR" altLang="en-US" dirty="0"/>
              <a:t>우리는 모델이 아닌 객체를 움직여야 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13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게임에서의 </a:t>
            </a:r>
            <a:r>
              <a:rPr lang="ko-KR" altLang="en-US" dirty="0" err="1"/>
              <a:t>화각은</a:t>
            </a:r>
            <a:r>
              <a:rPr lang="ko-KR" altLang="en-US" dirty="0"/>
              <a:t> 보통 </a:t>
            </a:r>
            <a:r>
              <a:rPr lang="en-US" altLang="ko-KR" dirty="0"/>
              <a:t>60</a:t>
            </a:r>
            <a:r>
              <a:rPr lang="ko-KR" altLang="en-US" dirty="0"/>
              <a:t>도 내외이다 </a:t>
            </a:r>
            <a:r>
              <a:rPr lang="en-US" altLang="ko-KR" dirty="0"/>
              <a:t>(</a:t>
            </a:r>
            <a:r>
              <a:rPr lang="ko-KR" altLang="en-US" dirty="0"/>
              <a:t>상하좌우 같음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329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카메라 변환은 평행이동후 방향 회전을 한다</a:t>
            </a:r>
            <a:r>
              <a:rPr lang="en-US" altLang="ko-KR" dirty="0"/>
              <a:t>! /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7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163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근평면과 </a:t>
            </a:r>
            <a:r>
              <a:rPr lang="ko-KR" altLang="en-US" dirty="0" err="1"/>
              <a:t>원평면사이만</a:t>
            </a:r>
            <a:r>
              <a:rPr lang="ko-KR" altLang="en-US" dirty="0"/>
              <a:t> 보임 </a:t>
            </a:r>
            <a:r>
              <a:rPr lang="en-US" altLang="ko-KR" dirty="0"/>
              <a:t>– </a:t>
            </a:r>
            <a:r>
              <a:rPr lang="ko-KR" altLang="en-US" dirty="0"/>
              <a:t>보이는 공간 </a:t>
            </a:r>
            <a:r>
              <a:rPr lang="en-US" altLang="ko-KR" dirty="0"/>
              <a:t>– </a:t>
            </a:r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en-US" altLang="ko-KR" dirty="0" err="1"/>
              <a:t>Fov</a:t>
            </a:r>
            <a:r>
              <a:rPr lang="ko-KR" altLang="en-US" dirty="0"/>
              <a:t>가 작아지면 적은 물체가 크게 보이므로 현미경처럼 보임</a:t>
            </a:r>
            <a:r>
              <a:rPr lang="en-US" altLang="ko-KR" dirty="0"/>
              <a:t> - </a:t>
            </a:r>
            <a:r>
              <a:rPr lang="ko-KR" altLang="en-US" dirty="0"/>
              <a:t>속도감을 느낄 수 있음</a:t>
            </a:r>
            <a:endParaRPr lang="en-US" altLang="ko-KR" dirty="0"/>
          </a:p>
          <a:p>
            <a:r>
              <a:rPr lang="en-US" altLang="ko-KR" dirty="0" err="1"/>
              <a:t>Fov</a:t>
            </a:r>
            <a:r>
              <a:rPr lang="ko-KR" altLang="en-US" dirty="0"/>
              <a:t>가 크면 많은 물체가 작게 보이므로 망원경처럼 보임 </a:t>
            </a:r>
            <a:r>
              <a:rPr lang="en-US" altLang="ko-KR" dirty="0"/>
              <a:t>– </a:t>
            </a:r>
            <a:r>
              <a:rPr lang="ko-KR" altLang="en-US" dirty="0"/>
              <a:t>그려야 할 객체가 많아지므로 렌더링이 느려짐</a:t>
            </a:r>
            <a:endParaRPr lang="en-US" altLang="ko-KR" dirty="0"/>
          </a:p>
          <a:p>
            <a:r>
              <a:rPr lang="ko-KR" altLang="en-US" dirty="0"/>
              <a:t>이상적인 프레임은 </a:t>
            </a:r>
            <a:r>
              <a:rPr lang="en-US" altLang="ko-KR" dirty="0"/>
              <a:t>60fps / </a:t>
            </a:r>
            <a:r>
              <a:rPr lang="ko-KR" altLang="en-US" dirty="0"/>
              <a:t>프레임이 잘 </a:t>
            </a:r>
            <a:r>
              <a:rPr lang="ko-KR" altLang="en-US" dirty="0" err="1"/>
              <a:t>안나오면</a:t>
            </a:r>
            <a:r>
              <a:rPr lang="ko-KR" altLang="en-US" dirty="0"/>
              <a:t> </a:t>
            </a:r>
            <a:r>
              <a:rPr lang="en-US" altLang="ko-KR" dirty="0" err="1"/>
              <a:t>fov</a:t>
            </a:r>
            <a:r>
              <a:rPr lang="ko-KR" altLang="en-US" dirty="0"/>
              <a:t>를 줄이거나 원평면을 줄인다</a:t>
            </a:r>
            <a:r>
              <a:rPr lang="en-US" altLang="ko-KR" dirty="0"/>
              <a:t> / </a:t>
            </a:r>
            <a:r>
              <a:rPr lang="ko-KR" altLang="en-US" dirty="0"/>
              <a:t>객체를 줄이기도 한다</a:t>
            </a:r>
            <a:r>
              <a:rPr lang="en-US" altLang="ko-KR" dirty="0"/>
              <a:t> ( </a:t>
            </a:r>
            <a:r>
              <a:rPr lang="ko-KR" altLang="en-US" dirty="0"/>
              <a:t>그 외에도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203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길이가 </a:t>
            </a:r>
            <a:r>
              <a:rPr lang="en-US" altLang="ko-KR" dirty="0"/>
              <a:t>2</a:t>
            </a:r>
            <a:r>
              <a:rPr lang="ko-KR" altLang="en-US" dirty="0"/>
              <a:t>인 투영사각형</a:t>
            </a:r>
            <a:endParaRPr lang="en-US" altLang="ko-KR" dirty="0"/>
          </a:p>
          <a:p>
            <a:r>
              <a:rPr lang="en-US" altLang="ko-KR" dirty="0" err="1"/>
              <a:t>Fov</a:t>
            </a:r>
            <a:r>
              <a:rPr lang="ko-KR" altLang="en-US" dirty="0"/>
              <a:t>가 작으면 투영평면과의 거리 </a:t>
            </a:r>
            <a:r>
              <a:rPr lang="en-US" altLang="ko-KR" dirty="0"/>
              <a:t>d</a:t>
            </a:r>
            <a:r>
              <a:rPr lang="ko-KR" altLang="en-US" dirty="0"/>
              <a:t>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220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 </a:t>
            </a:r>
            <a:r>
              <a:rPr lang="en-US" altLang="ko-KR" dirty="0"/>
              <a:t>– </a:t>
            </a:r>
            <a:r>
              <a:rPr lang="ko-KR" altLang="en-US" dirty="0"/>
              <a:t>벡터의 덧셈의 의미</a:t>
            </a:r>
            <a:r>
              <a:rPr lang="en-US" altLang="ko-KR" dirty="0"/>
              <a:t>: </a:t>
            </a:r>
            <a:r>
              <a:rPr lang="ko-KR" altLang="en-US" dirty="0"/>
              <a:t>원점에서 두 벡터의 덧셈의 결과만큼 </a:t>
            </a:r>
            <a:r>
              <a:rPr lang="ko-KR" altLang="en-US" dirty="0" err="1"/>
              <a:t>평행이동한다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평행이동의 수단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</a:t>
            </a:r>
            <a:r>
              <a:rPr lang="ko-KR" altLang="en-US" dirty="0"/>
              <a:t>스칼라 곱의 의미</a:t>
            </a:r>
            <a:r>
              <a:rPr lang="en-US" altLang="ko-KR" dirty="0"/>
              <a:t>: </a:t>
            </a:r>
            <a:r>
              <a:rPr lang="ko-KR" altLang="en-US" dirty="0"/>
              <a:t>음수를 곱하면 위치로는 대칭</a:t>
            </a:r>
            <a:r>
              <a:rPr lang="en-US" altLang="ko-KR" dirty="0"/>
              <a:t>, </a:t>
            </a:r>
            <a:r>
              <a:rPr lang="ko-KR" altLang="en-US" dirty="0"/>
              <a:t>방향으로는 반대 방향</a:t>
            </a:r>
            <a:r>
              <a:rPr lang="en-US" altLang="ko-KR" dirty="0"/>
              <a:t>, </a:t>
            </a:r>
            <a:r>
              <a:rPr lang="ko-KR" altLang="en-US" dirty="0"/>
              <a:t>벡터의 크기도 바뀔 수 있음 </a:t>
            </a:r>
            <a:r>
              <a:rPr lang="en-US" altLang="ko-KR" dirty="0"/>
              <a:t>(</a:t>
            </a:r>
            <a:r>
              <a:rPr lang="ko-KR" altLang="en-US" dirty="0"/>
              <a:t>크기나 방향을 바꿈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뺄셈</a:t>
            </a:r>
            <a:r>
              <a:rPr lang="en-US" altLang="ko-KR" dirty="0"/>
              <a:t>:  a-b</a:t>
            </a:r>
            <a:r>
              <a:rPr lang="ko-KR" altLang="en-US" dirty="0"/>
              <a:t>는 </a:t>
            </a:r>
            <a:r>
              <a:rPr lang="en-US" altLang="ko-KR" dirty="0"/>
              <a:t>b</a:t>
            </a:r>
            <a:r>
              <a:rPr lang="ko-KR" altLang="en-US" dirty="0"/>
              <a:t>에서 </a:t>
            </a:r>
            <a:r>
              <a:rPr lang="en-US" altLang="ko-KR" dirty="0"/>
              <a:t>a</a:t>
            </a:r>
            <a:r>
              <a:rPr lang="ko-KR" altLang="en-US" dirty="0"/>
              <a:t>로 가는 방향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정규화 벡터 </a:t>
            </a:r>
            <a:r>
              <a:rPr lang="en-US" altLang="ko-KR" dirty="0"/>
              <a:t>– </a:t>
            </a:r>
            <a:r>
              <a:rPr lang="ko-KR" altLang="en-US" dirty="0" err="1"/>
              <a:t>노말</a:t>
            </a:r>
            <a:r>
              <a:rPr lang="ko-KR" altLang="en-US" dirty="0"/>
              <a:t> 벡터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36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- 2</a:t>
            </a:r>
            <a:r>
              <a:rPr lang="ko-KR" altLang="en-US" dirty="0"/>
              <a:t>개의 벡터 </a:t>
            </a:r>
            <a:r>
              <a:rPr lang="en-US" altLang="ko-KR" dirty="0"/>
              <a:t>– </a:t>
            </a:r>
            <a:r>
              <a:rPr lang="ko-KR" altLang="en-US" dirty="0"/>
              <a:t>삼각형</a:t>
            </a:r>
            <a:endParaRPr lang="en-US" altLang="ko-KR" dirty="0"/>
          </a:p>
          <a:p>
            <a:r>
              <a:rPr lang="ko-KR" altLang="en-US" dirty="0"/>
              <a:t>왼손 좌표계일 때</a:t>
            </a:r>
            <a:r>
              <a:rPr lang="en-US" altLang="ko-KR" dirty="0"/>
              <a:t>, </a:t>
            </a:r>
            <a:r>
              <a:rPr lang="ko-KR" altLang="en-US" dirty="0"/>
              <a:t>외적은 왼손 법칙 적용 </a:t>
            </a:r>
            <a:r>
              <a:rPr lang="en-US" altLang="ko-KR" dirty="0"/>
              <a:t>– </a:t>
            </a:r>
            <a:r>
              <a:rPr lang="ko-KR" altLang="en-US" dirty="0"/>
              <a:t>첫번째는 무조건 엄지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a x b</a:t>
            </a:r>
            <a:r>
              <a:rPr lang="ko-KR" altLang="en-US" dirty="0"/>
              <a:t> </a:t>
            </a:r>
            <a:r>
              <a:rPr lang="en-US" altLang="ko-KR" dirty="0"/>
              <a:t>!=</a:t>
            </a:r>
            <a:r>
              <a:rPr lang="ko-KR" altLang="en-US" dirty="0"/>
              <a:t> </a:t>
            </a:r>
            <a:r>
              <a:rPr lang="en-US" altLang="ko-KR" dirty="0"/>
              <a:t>b x a , </a:t>
            </a:r>
            <a:r>
              <a:rPr lang="ko-KR" altLang="en-US" dirty="0"/>
              <a:t>외적은 교환법칙이 성립하지 않음</a:t>
            </a:r>
            <a:endParaRPr lang="en-US" altLang="ko-KR" dirty="0"/>
          </a:p>
          <a:p>
            <a:r>
              <a:rPr lang="ko-KR" altLang="en-US" dirty="0"/>
              <a:t>법선 벡터 </a:t>
            </a:r>
            <a:r>
              <a:rPr lang="en-US" altLang="ko-KR" dirty="0"/>
              <a:t>– </a:t>
            </a:r>
            <a:r>
              <a:rPr lang="ko-KR" altLang="en-US" dirty="0"/>
              <a:t>면의 방향 </a:t>
            </a:r>
            <a:r>
              <a:rPr lang="en-US" altLang="ko-KR" dirty="0"/>
              <a:t>-&gt; </a:t>
            </a:r>
            <a:r>
              <a:rPr lang="ko-KR" altLang="en-US" dirty="0"/>
              <a:t>법선 벡터를 통해 면이 카메라에 나오는지 확인 가능 </a:t>
            </a:r>
            <a:r>
              <a:rPr lang="en-US" altLang="ko-KR" dirty="0"/>
              <a:t>/ </a:t>
            </a:r>
            <a:r>
              <a:rPr lang="ko-KR" altLang="en-US" dirty="0"/>
              <a:t>외적으로 구할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48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자전 </a:t>
            </a:r>
            <a:r>
              <a:rPr lang="en-US" altLang="ko-KR" dirty="0"/>
              <a:t>– </a:t>
            </a:r>
            <a:r>
              <a:rPr lang="ko-KR" altLang="en-US" dirty="0" err="1"/>
              <a:t>모델좌표계에서</a:t>
            </a:r>
            <a:r>
              <a:rPr lang="ko-KR" altLang="en-US" dirty="0"/>
              <a:t> 먼저 회전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외적으로 회전 방향을 구할 수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4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표현의 차이로 </a:t>
            </a:r>
            <a:r>
              <a:rPr lang="en-US" altLang="ko-KR" dirty="0"/>
              <a:t>2d, 3d</a:t>
            </a:r>
            <a:r>
              <a:rPr lang="ko-KR" altLang="en-US" dirty="0"/>
              <a:t>를 구분함</a:t>
            </a:r>
            <a:endParaRPr lang="en-US" altLang="ko-KR" dirty="0"/>
          </a:p>
          <a:p>
            <a:r>
              <a:rPr lang="ko-KR" altLang="en-US" dirty="0"/>
              <a:t>게임 세상의 데이터가 </a:t>
            </a:r>
            <a:r>
              <a:rPr lang="en-US" altLang="ko-KR" dirty="0"/>
              <a:t>3d</a:t>
            </a:r>
            <a:r>
              <a:rPr lang="ko-KR" altLang="en-US" dirty="0"/>
              <a:t>로 되어 </a:t>
            </a:r>
            <a:r>
              <a:rPr lang="ko-KR" altLang="en-US" dirty="0" err="1"/>
              <a:t>있어야함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6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72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내적으로 회전 축을 구할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6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벡터의 연산을 잘 알아야 게임 만들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74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외적을 </a:t>
            </a:r>
            <a:r>
              <a:rPr lang="ko-KR" altLang="en-US" dirty="0" err="1"/>
              <a:t>할때</a:t>
            </a:r>
            <a:r>
              <a:rPr lang="en-US" altLang="ko-KR" dirty="0"/>
              <a:t>, </a:t>
            </a:r>
            <a:r>
              <a:rPr lang="ko-KR" altLang="en-US" dirty="0"/>
              <a:t>왼손 좌표계를 써보면 </a:t>
            </a:r>
            <a:r>
              <a:rPr lang="en-US" altLang="ko-KR" dirty="0"/>
              <a:t>y</a:t>
            </a:r>
            <a:r>
              <a:rPr lang="ko-KR" altLang="en-US" dirty="0"/>
              <a:t>축이 양수면 적이 오른쪽에 나타나고</a:t>
            </a:r>
            <a:r>
              <a:rPr lang="en-US" altLang="ko-KR" dirty="0"/>
              <a:t>, </a:t>
            </a:r>
            <a:r>
              <a:rPr lang="ko-KR" altLang="en-US" dirty="0"/>
              <a:t>음수면 왼쪽에 나타난다</a:t>
            </a:r>
            <a:endParaRPr lang="en-US" altLang="ko-KR" dirty="0"/>
          </a:p>
          <a:p>
            <a:r>
              <a:rPr lang="en-US" altLang="ko-KR"/>
              <a:t>**</a:t>
            </a:r>
            <a:r>
              <a:rPr lang="ko-KR" altLang="en-US"/>
              <a:t>벡터의 </a:t>
            </a:r>
            <a:r>
              <a:rPr lang="ko-KR" altLang="en-US" dirty="0"/>
              <a:t>외적</a:t>
            </a:r>
            <a:r>
              <a:rPr lang="en-US" altLang="ko-KR" dirty="0"/>
              <a:t>, </a:t>
            </a:r>
            <a:r>
              <a:rPr lang="ko-KR" altLang="en-US" dirty="0"/>
              <a:t>내적</a:t>
            </a:r>
            <a:r>
              <a:rPr lang="en-US" altLang="ko-KR" dirty="0"/>
              <a:t>, </a:t>
            </a:r>
            <a:r>
              <a:rPr lang="ko-KR" altLang="en-US" dirty="0"/>
              <a:t>삼중적의 의미와 활용방법에 대해 생각하기</a:t>
            </a:r>
            <a:r>
              <a:rPr lang="en-US" altLang="ko-KR" dirty="0"/>
              <a:t>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67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극 좌표가 </a:t>
            </a:r>
            <a:r>
              <a:rPr lang="ko-KR" altLang="en-US" dirty="0" err="1"/>
              <a:t>뭘까요</a:t>
            </a:r>
            <a:r>
              <a:rPr lang="en-US" altLang="ko-KR" dirty="0"/>
              <a:t>? </a:t>
            </a:r>
            <a:r>
              <a:rPr lang="ko-KR" altLang="en-US" dirty="0"/>
              <a:t>크게 신경 쓸 필요는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7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교실안에 있는 것을 확인하는 방법</a:t>
            </a:r>
            <a:r>
              <a:rPr lang="en-US" altLang="ko-KR" dirty="0"/>
              <a:t>: </a:t>
            </a:r>
            <a:r>
              <a:rPr lang="ko-KR" altLang="en-US" dirty="0"/>
              <a:t>모든 교실의 평면의 방정식에 내 위치를 대입했을 때 모두 양수가 나올 때</a:t>
            </a:r>
            <a:endParaRPr lang="en-US" altLang="ko-KR" dirty="0"/>
          </a:p>
          <a:p>
            <a:r>
              <a:rPr lang="ko-KR" altLang="en-US" dirty="0"/>
              <a:t>물체안에 또다른 물체가 있는 경우</a:t>
            </a:r>
            <a:r>
              <a:rPr lang="en-US" altLang="ko-KR" dirty="0"/>
              <a:t>: </a:t>
            </a:r>
            <a:r>
              <a:rPr lang="ko-KR" altLang="en-US" dirty="0"/>
              <a:t>모든 물체의 평면 방정식에 위치를 대입할 때 모두 음수가 나올 때</a:t>
            </a:r>
            <a:r>
              <a:rPr lang="en-US" altLang="ko-KR" dirty="0"/>
              <a:t>, (</a:t>
            </a:r>
            <a:r>
              <a:rPr lang="ko-KR" altLang="en-US" dirty="0"/>
              <a:t>나는 밖에 있으므로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201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열벡터로 만들면 </a:t>
            </a:r>
            <a:r>
              <a:rPr lang="en-US" altLang="ko-KR" dirty="0"/>
              <a:t>(3*1</a:t>
            </a:r>
            <a:r>
              <a:rPr lang="ko-KR" altLang="en-US" dirty="0"/>
              <a:t>행렬</a:t>
            </a:r>
            <a:r>
              <a:rPr lang="en-US" altLang="ko-KR" dirty="0"/>
              <a:t>) </a:t>
            </a:r>
            <a:r>
              <a:rPr lang="ko-KR" altLang="en-US" dirty="0"/>
              <a:t>행렬을 앞에서</a:t>
            </a:r>
            <a:r>
              <a:rPr lang="en-US" altLang="ko-KR" dirty="0"/>
              <a:t>(</a:t>
            </a:r>
            <a:r>
              <a:rPr lang="ko-KR" altLang="en-US" dirty="0"/>
              <a:t>왼쪽에서</a:t>
            </a:r>
            <a:r>
              <a:rPr lang="en-US" altLang="ko-KR" dirty="0"/>
              <a:t>)</a:t>
            </a:r>
            <a:r>
              <a:rPr lang="ko-KR" altLang="en-US" dirty="0"/>
              <a:t> 행렬을 </a:t>
            </a:r>
            <a:r>
              <a:rPr lang="ko-KR" altLang="en-US" dirty="0" err="1"/>
              <a:t>곱하야</a:t>
            </a:r>
            <a:r>
              <a:rPr lang="ko-KR" altLang="en-US" dirty="0"/>
              <a:t> 한다 </a:t>
            </a:r>
            <a:r>
              <a:rPr lang="en-US" altLang="ko-KR" dirty="0"/>
              <a:t>b(3*3) * a(3*1) = c (3*1)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수학에서 변화를 나타낼 때 오른쪽에서 왼쪽으로 변화하는 것으로 한다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벡터를 바꾸기 위해 행렬을 사용해야 한다</a:t>
            </a:r>
            <a:endParaRPr lang="en-US" altLang="ko-KR" dirty="0"/>
          </a:p>
          <a:p>
            <a:r>
              <a:rPr lang="ko-KR" altLang="en-US" dirty="0" err="1"/>
              <a:t>행벡터</a:t>
            </a:r>
            <a:r>
              <a:rPr lang="en-US" altLang="ko-KR" dirty="0"/>
              <a:t>: </a:t>
            </a:r>
            <a:r>
              <a:rPr lang="ko-KR" altLang="en-US" dirty="0"/>
              <a:t>왼손 좌표계의 벡터 계산</a:t>
            </a:r>
            <a:r>
              <a:rPr lang="en-US" altLang="ko-KR" dirty="0"/>
              <a:t>, </a:t>
            </a:r>
            <a:r>
              <a:rPr lang="ko-KR" altLang="en-US" dirty="0" err="1"/>
              <a:t>열벡터</a:t>
            </a:r>
            <a:r>
              <a:rPr lang="en-US" altLang="ko-KR" dirty="0"/>
              <a:t>: </a:t>
            </a:r>
            <a:r>
              <a:rPr lang="ko-KR" altLang="en-US" dirty="0"/>
              <a:t>오른손 좌표계의 벡터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행렬의 곱의 의미를 알고 있어라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27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역행렬의 의미</a:t>
            </a:r>
            <a:r>
              <a:rPr lang="en-US" altLang="ko-KR" dirty="0"/>
              <a:t>: a</a:t>
            </a:r>
            <a:r>
              <a:rPr lang="ko-KR" altLang="en-US" dirty="0"/>
              <a:t>의 변환의 </a:t>
            </a:r>
            <a:r>
              <a:rPr lang="ko-KR" altLang="en-US" dirty="0" err="1"/>
              <a:t>역벽환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5658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결과가 벡터와 행렬의 곱으로 </a:t>
            </a:r>
            <a:r>
              <a:rPr lang="ko-KR" altLang="en-US" dirty="0" err="1"/>
              <a:t>만드는게</a:t>
            </a:r>
            <a:r>
              <a:rPr lang="ko-KR" altLang="en-US" dirty="0"/>
              <a:t> 좋다 </a:t>
            </a:r>
            <a:r>
              <a:rPr lang="en-US" altLang="ko-KR" dirty="0"/>
              <a:t>– v*(a*b*c)</a:t>
            </a:r>
            <a:r>
              <a:rPr lang="ko-KR" altLang="en-US" dirty="0"/>
              <a:t>의 느낌으로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7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멀리 있는 것을 먼저 그린다</a:t>
            </a:r>
            <a:r>
              <a:rPr lang="en-US" altLang="ko-KR" dirty="0"/>
              <a:t>, </a:t>
            </a:r>
            <a:r>
              <a:rPr lang="ko-KR" altLang="en-US" dirty="0" err="1"/>
              <a:t>멀리있는</a:t>
            </a:r>
            <a:r>
              <a:rPr lang="ko-KR" altLang="en-US" dirty="0"/>
              <a:t> 것은 작게 그린다</a:t>
            </a:r>
            <a:r>
              <a:rPr lang="en-US" altLang="ko-KR" dirty="0"/>
              <a:t>.   // </a:t>
            </a:r>
            <a:r>
              <a:rPr lang="ko-KR" altLang="en-US" dirty="0"/>
              <a:t>빨리 그리는 것도 중요함</a:t>
            </a:r>
            <a:endParaRPr lang="en-US" altLang="ko-KR" dirty="0"/>
          </a:p>
          <a:p>
            <a:r>
              <a:rPr lang="ko-KR" altLang="en-US" dirty="0"/>
              <a:t>렌더링 </a:t>
            </a:r>
            <a:r>
              <a:rPr lang="en-US" altLang="ko-KR" dirty="0"/>
              <a:t>– 3d</a:t>
            </a:r>
            <a:r>
              <a:rPr lang="ko-KR" altLang="en-US" dirty="0"/>
              <a:t>모델을 </a:t>
            </a:r>
            <a:r>
              <a:rPr lang="en-US" altLang="ko-KR" dirty="0"/>
              <a:t>2d</a:t>
            </a:r>
            <a:r>
              <a:rPr lang="ko-KR" altLang="en-US" dirty="0"/>
              <a:t>화면으로 보여주기</a:t>
            </a:r>
            <a:r>
              <a:rPr lang="en-US" altLang="ko-KR" dirty="0"/>
              <a:t>(?)</a:t>
            </a:r>
          </a:p>
          <a:p>
            <a:r>
              <a:rPr lang="ko-KR" altLang="en-US" dirty="0"/>
              <a:t>고려할 부분 </a:t>
            </a:r>
            <a:r>
              <a:rPr lang="en-US" altLang="ko-KR" dirty="0"/>
              <a:t>| Batch processing: </a:t>
            </a:r>
            <a:r>
              <a:rPr lang="ko-KR" altLang="en-US" dirty="0"/>
              <a:t>동일한 작업들을 같이 한번에 작업함 </a:t>
            </a:r>
            <a:r>
              <a:rPr lang="en-US" altLang="ko-KR" dirty="0"/>
              <a:t>(</a:t>
            </a:r>
            <a:r>
              <a:rPr lang="ko-KR" altLang="en-US" dirty="0"/>
              <a:t>구글에 </a:t>
            </a:r>
            <a:r>
              <a:rPr lang="en-US" altLang="ko-KR" dirty="0"/>
              <a:t>batch </a:t>
            </a:r>
            <a:r>
              <a:rPr lang="en-US" altLang="ko-KR" dirty="0" err="1"/>
              <a:t>batch</a:t>
            </a:r>
            <a:r>
              <a:rPr lang="en-US" altLang="ko-KR" dirty="0"/>
              <a:t> </a:t>
            </a:r>
            <a:r>
              <a:rPr lang="en-US" altLang="ko-KR" dirty="0" err="1"/>
              <a:t>batch</a:t>
            </a:r>
            <a:r>
              <a:rPr lang="ko-KR" altLang="en-US" dirty="0"/>
              <a:t>검색해보기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1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169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차원을 </a:t>
            </a:r>
            <a:r>
              <a:rPr lang="en-US" altLang="ko-KR" dirty="0"/>
              <a:t>4</a:t>
            </a:r>
            <a:r>
              <a:rPr lang="ko-KR" altLang="en-US" dirty="0"/>
              <a:t>차원으로 보내서 해결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차원도 </a:t>
            </a:r>
            <a:r>
              <a:rPr lang="en-US" altLang="ko-KR" dirty="0"/>
              <a:t>3</a:t>
            </a:r>
            <a:r>
              <a:rPr lang="ko-KR" altLang="en-US" dirty="0"/>
              <a:t>차원으로 보내서 똑같은 방식으로 해결</a:t>
            </a:r>
            <a:endParaRPr lang="en-US" altLang="ko-KR" dirty="0"/>
          </a:p>
          <a:p>
            <a:r>
              <a:rPr lang="ko-KR" altLang="en-US" dirty="0"/>
              <a:t>행렬은 </a:t>
            </a:r>
            <a:r>
              <a:rPr lang="en-US" altLang="ko-KR" dirty="0"/>
              <a:t>4*4</a:t>
            </a:r>
            <a:r>
              <a:rPr lang="ko-KR" altLang="en-US" dirty="0"/>
              <a:t>행렬 </a:t>
            </a:r>
            <a:r>
              <a:rPr lang="en-US" altLang="ko-KR" dirty="0" err="1"/>
              <a:t>openGL</a:t>
            </a:r>
            <a:r>
              <a:rPr lang="ko-KR" altLang="en-US" dirty="0"/>
              <a:t>과 </a:t>
            </a:r>
            <a:r>
              <a:rPr lang="en-US" altLang="ko-KR" dirty="0"/>
              <a:t>DirectX</a:t>
            </a:r>
            <a:r>
              <a:rPr lang="ko-KR" altLang="en-US" dirty="0"/>
              <a:t>의 행렬 표현방식이 다름</a:t>
            </a:r>
            <a:r>
              <a:rPr lang="en-US" altLang="ko-KR" dirty="0"/>
              <a:t> ( </a:t>
            </a:r>
            <a:r>
              <a:rPr lang="ko-KR" altLang="en-US" dirty="0"/>
              <a:t>결과는 같음</a:t>
            </a:r>
            <a:r>
              <a:rPr lang="en-US" altLang="ko-KR" dirty="0"/>
              <a:t>(</a:t>
            </a:r>
            <a:r>
              <a:rPr lang="ko-KR" altLang="en-US" dirty="0"/>
              <a:t>행과 열의 의미는 반대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560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Directx</a:t>
            </a:r>
            <a:r>
              <a:rPr lang="ko-KR" altLang="en-US" dirty="0"/>
              <a:t>는 행벡터로 취급 </a:t>
            </a:r>
            <a:r>
              <a:rPr lang="en-US" altLang="ko-KR" dirty="0"/>
              <a:t>[ a(</a:t>
            </a:r>
            <a:r>
              <a:rPr lang="en-US" altLang="ko-KR" dirty="0" err="1"/>
              <a:t>x,y,z</a:t>
            </a:r>
            <a:r>
              <a:rPr lang="en-US" altLang="ko-KR" dirty="0"/>
              <a:t>) ] – </a:t>
            </a:r>
            <a:r>
              <a:rPr lang="ko-KR" altLang="en-US" dirty="0"/>
              <a:t>왼손 좌표계</a:t>
            </a:r>
            <a:endParaRPr lang="en-US" altLang="ko-KR" dirty="0"/>
          </a:p>
          <a:p>
            <a:r>
              <a:rPr lang="en-US" altLang="ko-KR" dirty="0"/>
              <a:t>OpenGL, </a:t>
            </a:r>
            <a:r>
              <a:rPr lang="ko-KR" altLang="en-US" dirty="0"/>
              <a:t>선형대수학은 열벡터로 취급 </a:t>
            </a:r>
            <a:r>
              <a:rPr lang="en-US" altLang="ko-KR" dirty="0"/>
              <a:t>[ (x</a:t>
            </a:r>
          </a:p>
          <a:p>
            <a:r>
              <a:rPr lang="en-US" altLang="ko-KR" dirty="0"/>
              <a:t>		              y</a:t>
            </a:r>
          </a:p>
          <a:p>
            <a:r>
              <a:rPr lang="en-US" altLang="ko-KR" dirty="0"/>
              <a:t>		              z) ] - </a:t>
            </a:r>
            <a:r>
              <a:rPr lang="ko-KR" altLang="en-US" dirty="0"/>
              <a:t>오른손 좌표계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916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뎁스</a:t>
            </a:r>
            <a:r>
              <a:rPr lang="en-US" altLang="ko-KR" dirty="0"/>
              <a:t>: -1(</a:t>
            </a:r>
            <a:r>
              <a:rPr lang="ko-KR" altLang="en-US" dirty="0" err="1"/>
              <a:t>근평면</a:t>
            </a:r>
            <a:r>
              <a:rPr lang="en-US" altLang="ko-KR" dirty="0"/>
              <a:t>) ~ 1(</a:t>
            </a:r>
            <a:r>
              <a:rPr lang="ko-KR" altLang="en-US" dirty="0" err="1"/>
              <a:t>원평면</a:t>
            </a:r>
            <a:r>
              <a:rPr lang="en-US" altLang="ko-KR" dirty="0"/>
              <a:t>) </a:t>
            </a:r>
            <a:endParaRPr lang="ko-KR" altLang="en-US" dirty="0"/>
          </a:p>
          <a:p>
            <a:r>
              <a:rPr lang="ko-KR" altLang="en-US" dirty="0"/>
              <a:t>왼손 좌표계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718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오른손 좌표계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529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같은 경우는 직교 투영</a:t>
            </a:r>
            <a:r>
              <a:rPr lang="en-US" altLang="ko-KR" dirty="0"/>
              <a:t>,</a:t>
            </a:r>
            <a:r>
              <a:rPr lang="ko-KR" altLang="en-US" dirty="0"/>
              <a:t> 게임 오브젝트는 원근 투영</a:t>
            </a:r>
            <a:endParaRPr lang="en-US" altLang="ko-KR" dirty="0"/>
          </a:p>
          <a:p>
            <a:r>
              <a:rPr lang="en-US" altLang="ko-KR" dirty="0"/>
              <a:t>Sorting</a:t>
            </a:r>
            <a:r>
              <a:rPr lang="ko-KR" altLang="en-US" dirty="0"/>
              <a:t>하지 않고 오브젝트를 그리는 법</a:t>
            </a:r>
            <a:r>
              <a:rPr lang="en-US" altLang="ko-KR" dirty="0"/>
              <a:t>: </a:t>
            </a:r>
            <a:r>
              <a:rPr lang="ko-KR" altLang="en-US" dirty="0" err="1"/>
              <a:t>뎁스</a:t>
            </a:r>
            <a:r>
              <a:rPr lang="ko-KR" altLang="en-US" dirty="0"/>
              <a:t> 버퍼 알고리즘 </a:t>
            </a:r>
            <a:r>
              <a:rPr lang="en-US" altLang="ko-KR" dirty="0"/>
              <a:t>( </a:t>
            </a:r>
            <a:r>
              <a:rPr lang="ko-KR" altLang="en-US" dirty="0" err="1"/>
              <a:t>뎁스</a:t>
            </a:r>
            <a:r>
              <a:rPr lang="ko-KR" altLang="en-US" dirty="0"/>
              <a:t> 버퍼 보다 </a:t>
            </a:r>
            <a:r>
              <a:rPr lang="ko-KR" altLang="en-US" dirty="0" err="1"/>
              <a:t>뎁스값이</a:t>
            </a:r>
            <a:r>
              <a:rPr lang="ko-KR" altLang="en-US" dirty="0"/>
              <a:t> 작으면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뎁스값을</a:t>
            </a:r>
            <a:r>
              <a:rPr lang="ko-KR" altLang="en-US" dirty="0"/>
              <a:t> 바꿔준다 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엡스의</a:t>
            </a:r>
            <a:r>
              <a:rPr lang="ko-KR" altLang="en-US" dirty="0"/>
              <a:t> 의미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1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(</a:t>
            </a:r>
            <a:r>
              <a:rPr lang="ko-KR" altLang="en-US" dirty="0" err="1"/>
              <a:t>메쉬</a:t>
            </a:r>
            <a:r>
              <a:rPr lang="en-US" altLang="ko-KR" dirty="0"/>
              <a:t>): </a:t>
            </a:r>
            <a:r>
              <a:rPr lang="ko-KR" altLang="en-US" dirty="0"/>
              <a:t>객체의 겉모양을 </a:t>
            </a:r>
            <a:r>
              <a:rPr lang="en-US" altLang="ko-KR" dirty="0"/>
              <a:t>3d</a:t>
            </a:r>
            <a:r>
              <a:rPr lang="ko-KR" altLang="en-US" dirty="0"/>
              <a:t>로 표현한 것</a:t>
            </a:r>
            <a:r>
              <a:rPr lang="en-US" altLang="ko-KR" dirty="0"/>
              <a:t>, </a:t>
            </a:r>
            <a:r>
              <a:rPr lang="ko-KR" altLang="en-US" dirty="0"/>
              <a:t>읽기 전용 데이터</a:t>
            </a:r>
            <a:endParaRPr lang="en-US" altLang="ko-KR" dirty="0"/>
          </a:p>
          <a:p>
            <a:r>
              <a:rPr lang="ko-KR" altLang="en-US" dirty="0" err="1"/>
              <a:t>여려운</a:t>
            </a:r>
            <a:r>
              <a:rPr lang="ko-KR" altLang="en-US" dirty="0"/>
              <a:t> 객체들은 삼각형으로 표현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로우폴리곤</a:t>
            </a:r>
            <a:r>
              <a:rPr lang="en-US" altLang="ko-KR" dirty="0"/>
              <a:t>, </a:t>
            </a:r>
            <a:r>
              <a:rPr lang="ko-KR" altLang="en-US" dirty="0" err="1"/>
              <a:t>하이폴리곤</a:t>
            </a:r>
            <a:endParaRPr lang="en-US" altLang="ko-KR" dirty="0"/>
          </a:p>
          <a:p>
            <a:r>
              <a:rPr lang="ko-KR" altLang="en-US" dirty="0"/>
              <a:t>기계마다 </a:t>
            </a:r>
            <a:r>
              <a:rPr lang="ko-KR" altLang="en-US" dirty="0" err="1"/>
              <a:t>로우폴리곤</a:t>
            </a:r>
            <a:r>
              <a:rPr lang="en-US" altLang="ko-KR" dirty="0"/>
              <a:t>, </a:t>
            </a:r>
            <a:r>
              <a:rPr lang="ko-KR" altLang="en-US" dirty="0" err="1"/>
              <a:t>하이폴리곤</a:t>
            </a:r>
            <a:r>
              <a:rPr lang="ko-KR" altLang="en-US" dirty="0"/>
              <a:t> 기준이 다름</a:t>
            </a:r>
            <a:r>
              <a:rPr lang="en-US" altLang="ko-KR" dirty="0"/>
              <a:t>(ex-</a:t>
            </a:r>
            <a:r>
              <a:rPr lang="ko-KR" altLang="en-US" dirty="0"/>
              <a:t>하이 </a:t>
            </a:r>
            <a:r>
              <a:rPr lang="ko-KR" altLang="en-US" dirty="0" err="1"/>
              <a:t>폴리곤</a:t>
            </a:r>
            <a:r>
              <a:rPr lang="en-US" altLang="ko-KR" dirty="0"/>
              <a:t>: </a:t>
            </a:r>
            <a:r>
              <a:rPr lang="ko-KR" altLang="en-US" dirty="0"/>
              <a:t>컴퓨터 </a:t>
            </a:r>
            <a:r>
              <a:rPr lang="en-US" altLang="ko-KR" dirty="0"/>
              <a:t>– </a:t>
            </a:r>
            <a:r>
              <a:rPr lang="ko-KR" altLang="en-US" dirty="0"/>
              <a:t>수백만개</a:t>
            </a:r>
            <a:r>
              <a:rPr lang="en-US" altLang="ko-KR" dirty="0"/>
              <a:t>, </a:t>
            </a:r>
            <a:r>
              <a:rPr lang="ko-KR" altLang="en-US" dirty="0"/>
              <a:t>모바일</a:t>
            </a:r>
            <a:r>
              <a:rPr lang="en-US" altLang="ko-KR" dirty="0"/>
              <a:t>- </a:t>
            </a:r>
            <a:r>
              <a:rPr lang="ko-KR" altLang="en-US" dirty="0"/>
              <a:t>수십만개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62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다렉은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업 왼손 좌표계</a:t>
            </a:r>
            <a:r>
              <a:rPr lang="en-US" altLang="ko-KR" dirty="0"/>
              <a:t>(</a:t>
            </a:r>
            <a:r>
              <a:rPr lang="ko-KR" altLang="en-US" dirty="0"/>
              <a:t>중지부터</a:t>
            </a:r>
            <a:r>
              <a:rPr lang="en-US" altLang="ko-KR" dirty="0" err="1"/>
              <a:t>xyz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(y</a:t>
            </a:r>
            <a:r>
              <a:rPr lang="ko-KR" altLang="en-US" dirty="0"/>
              <a:t>축 좌표가 위를 가리킴 </a:t>
            </a:r>
            <a:r>
              <a:rPr lang="en-US" altLang="ko-KR" dirty="0"/>
              <a:t>/ z</a:t>
            </a:r>
            <a:r>
              <a:rPr lang="ko-KR" altLang="en-US" dirty="0"/>
              <a:t>업이면 </a:t>
            </a:r>
            <a:r>
              <a:rPr lang="en-US" altLang="ko-KR" dirty="0"/>
              <a:t>z</a:t>
            </a:r>
            <a:r>
              <a:rPr lang="ko-KR" altLang="en-US" dirty="0"/>
              <a:t>좌표가 위를 가리킴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01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메쉬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버텍스들의</a:t>
            </a:r>
            <a:r>
              <a:rPr lang="ko-KR" altLang="en-US" dirty="0"/>
              <a:t> 집합 </a:t>
            </a:r>
            <a:r>
              <a:rPr lang="en-US" altLang="ko-KR" dirty="0"/>
              <a:t>/ vertex</a:t>
            </a:r>
            <a:r>
              <a:rPr lang="ko-KR" altLang="en-US" dirty="0"/>
              <a:t>는 좌표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 err="1"/>
              <a:t>법선등의</a:t>
            </a:r>
            <a:r>
              <a:rPr lang="ko-KR" altLang="en-US" dirty="0"/>
              <a:t> 값을 가지고 있음 </a:t>
            </a:r>
            <a:r>
              <a:rPr lang="en-US" altLang="ko-KR" dirty="0"/>
              <a:t>– point</a:t>
            </a:r>
            <a:r>
              <a:rPr lang="ko-KR" altLang="en-US" dirty="0"/>
              <a:t>와는 다름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819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좌표계</a:t>
            </a:r>
            <a:r>
              <a:rPr lang="en-US" altLang="ko-KR" dirty="0"/>
              <a:t>(</a:t>
            </a:r>
            <a:r>
              <a:rPr lang="ko-KR" altLang="en-US" dirty="0"/>
              <a:t>오브젝트 좌표계</a:t>
            </a:r>
            <a:r>
              <a:rPr lang="en-US" altLang="ko-KR" dirty="0"/>
              <a:t>)</a:t>
            </a:r>
            <a:r>
              <a:rPr lang="ko-KR" altLang="en-US" dirty="0"/>
              <a:t>의 원점을 어디에 </a:t>
            </a:r>
            <a:r>
              <a:rPr lang="ko-KR" altLang="en-US" dirty="0" err="1"/>
              <a:t>두냐에</a:t>
            </a:r>
            <a:r>
              <a:rPr lang="ko-KR" altLang="en-US" dirty="0"/>
              <a:t> 따라 표현의 수월성이 달라짐 </a:t>
            </a:r>
            <a:r>
              <a:rPr lang="en-US" altLang="ko-KR" dirty="0"/>
              <a:t>(</a:t>
            </a:r>
            <a:r>
              <a:rPr lang="ko-KR" altLang="en-US" dirty="0"/>
              <a:t>되도록이면 물체의 가운데가 좋음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모델의 좌표는 바뀌지 않는다 </a:t>
            </a:r>
            <a:r>
              <a:rPr lang="en-US" altLang="ko-KR" dirty="0"/>
              <a:t>(</a:t>
            </a:r>
            <a:r>
              <a:rPr lang="ko-KR" altLang="en-US" dirty="0"/>
              <a:t>모델 좌표계와 월드 좌표계를 같게 하는 것이 좋음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월드 좌표계의 원점은 중요하지 않음</a:t>
            </a:r>
            <a:endParaRPr lang="en-US" altLang="ko-KR" dirty="0"/>
          </a:p>
          <a:p>
            <a:r>
              <a:rPr lang="ko-KR" altLang="en-US" dirty="0"/>
              <a:t>월드 좌표에 모델 좌표를 더해 모델 표현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D5B5D-5A5D-4AEF-9025-CE93274E36B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36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C264E-4757-D10E-E8F1-F49F4E67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A600C3-E9F2-E39D-5E81-CBA354A8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BCC3-5B31-4BB2-866B-AEBBEB5C196B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F1831B-0896-4B91-392E-E058DFA5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00DF84-341A-7D3D-3645-9E67EB30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C83D-2D2B-4409-9C9F-24683C42E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4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B11DC5-4229-728C-D140-1712D5CED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E08133-A085-4ABF-F535-C6EAEB6D9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BBCD3-C2B3-8E3C-7C4F-E6C936DEB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ABCC3-5B31-4BB2-866B-AEBBEB5C196B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C5CA9-4510-FAF1-F43E-E4F7E855F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DB9A4-4DC7-9B3C-F919-22D6FF168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5C83D-2D2B-4409-9C9F-24683C42E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4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3.png"/><Relationship Id="rId4" Type="http://schemas.openxmlformats.org/officeDocument/2006/relationships/customXml" Target="../ink/ink22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7.xml"/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customXml" Target="../ink/ink228.xml"/><Relationship Id="rId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e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0.xml"/><Relationship Id="rId5" Type="http://schemas.openxmlformats.org/officeDocument/2006/relationships/image" Target="../media/image280.png"/><Relationship Id="rId4" Type="http://schemas.openxmlformats.org/officeDocument/2006/relationships/customXml" Target="../ink/ink22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1.xml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13.png"/><Relationship Id="rId4" Type="http://schemas.openxmlformats.org/officeDocument/2006/relationships/customXml" Target="../ink/ink2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4.png"/><Relationship Id="rId3" Type="http://schemas.openxmlformats.org/officeDocument/2006/relationships/image" Target="../media/image15.jpeg"/><Relationship Id="rId7" Type="http://schemas.openxmlformats.org/officeDocument/2006/relationships/image" Target="../media/image21.png"/><Relationship Id="rId12" Type="http://schemas.openxmlformats.org/officeDocument/2006/relationships/customXml" Target="../ink/ink10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22.png"/><Relationship Id="rId14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customXml" Target="../ink/ink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.xm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6.png"/><Relationship Id="rId18" Type="http://schemas.openxmlformats.org/officeDocument/2006/relationships/customXml" Target="../ink/ink26.xml"/><Relationship Id="rId3" Type="http://schemas.openxmlformats.org/officeDocument/2006/relationships/image" Target="../media/image22.jpeg"/><Relationship Id="rId7" Type="http://schemas.openxmlformats.org/officeDocument/2006/relationships/image" Target="../media/image29.png"/><Relationship Id="rId12" Type="http://schemas.openxmlformats.org/officeDocument/2006/relationships/customXml" Target="../ink/ink23.xm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10" Type="http://schemas.openxmlformats.org/officeDocument/2006/relationships/customXml" Target="../ink/ink22.xml"/><Relationship Id="rId19" Type="http://schemas.openxmlformats.org/officeDocument/2006/relationships/image" Target="../media/image40.png"/><Relationship Id="rId4" Type="http://schemas.openxmlformats.org/officeDocument/2006/relationships/customXml" Target="../ink/ink19.xml"/><Relationship Id="rId9" Type="http://schemas.openxmlformats.org/officeDocument/2006/relationships/image" Target="../media/image34.png"/><Relationship Id="rId14" Type="http://schemas.openxmlformats.org/officeDocument/2006/relationships/customXml" Target="../ink/ink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27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customXml" Target="../ink/ink33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49.png"/><Relationship Id="rId18" Type="http://schemas.openxmlformats.org/officeDocument/2006/relationships/customXml" Target="../ink/ink41.xml"/><Relationship Id="rId3" Type="http://schemas.openxmlformats.org/officeDocument/2006/relationships/image" Target="../media/image29.jpeg"/><Relationship Id="rId21" Type="http://schemas.openxmlformats.org/officeDocument/2006/relationships/image" Target="../media/image62.png"/><Relationship Id="rId7" Type="http://schemas.openxmlformats.org/officeDocument/2006/relationships/image" Target="../media/image56.png"/><Relationship Id="rId12" Type="http://schemas.openxmlformats.org/officeDocument/2006/relationships/customXml" Target="../ink/ink38.xm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.xm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59.png"/><Relationship Id="rId10" Type="http://schemas.openxmlformats.org/officeDocument/2006/relationships/customXml" Target="../ink/ink37.xml"/><Relationship Id="rId19" Type="http://schemas.openxmlformats.org/officeDocument/2006/relationships/image" Target="../media/image61.png"/><Relationship Id="rId4" Type="http://schemas.openxmlformats.org/officeDocument/2006/relationships/customXml" Target="../ink/ink34.xml"/><Relationship Id="rId9" Type="http://schemas.openxmlformats.org/officeDocument/2006/relationships/image" Target="../media/image57.png"/><Relationship Id="rId14" Type="http://schemas.openxmlformats.org/officeDocument/2006/relationships/customXml" Target="../ink/ink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customXml" Target="../ink/ink4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73.png"/><Relationship Id="rId18" Type="http://schemas.openxmlformats.org/officeDocument/2006/relationships/customXml" Target="../ink/ink52.xml"/><Relationship Id="rId3" Type="http://schemas.openxmlformats.org/officeDocument/2006/relationships/image" Target="../media/image33.jpeg"/><Relationship Id="rId21" Type="http://schemas.openxmlformats.org/officeDocument/2006/relationships/image" Target="../media/image77.png"/><Relationship Id="rId7" Type="http://schemas.openxmlformats.org/officeDocument/2006/relationships/image" Target="../media/image70.png"/><Relationship Id="rId12" Type="http://schemas.openxmlformats.org/officeDocument/2006/relationships/customXml" Target="../ink/ink49.xml"/><Relationship Id="rId17" Type="http://schemas.openxmlformats.org/officeDocument/2006/relationships/image" Target="../media/image75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51.xml"/><Relationship Id="rId20" Type="http://schemas.openxmlformats.org/officeDocument/2006/relationships/customXml" Target="../ink/ink5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6.xml"/><Relationship Id="rId11" Type="http://schemas.openxmlformats.org/officeDocument/2006/relationships/image" Target="../media/image72.png"/><Relationship Id="rId24" Type="http://schemas.openxmlformats.org/officeDocument/2006/relationships/customXml" Target="../ink/ink55.xml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23" Type="http://schemas.openxmlformats.org/officeDocument/2006/relationships/image" Target="../media/image49.png"/><Relationship Id="rId10" Type="http://schemas.openxmlformats.org/officeDocument/2006/relationships/customXml" Target="../ink/ink48.xml"/><Relationship Id="rId19" Type="http://schemas.openxmlformats.org/officeDocument/2006/relationships/image" Target="../media/image76.png"/><Relationship Id="rId4" Type="http://schemas.openxmlformats.org/officeDocument/2006/relationships/customXml" Target="../ink/ink45.xml"/><Relationship Id="rId9" Type="http://schemas.openxmlformats.org/officeDocument/2006/relationships/image" Target="../media/image71.png"/><Relationship Id="rId14" Type="http://schemas.openxmlformats.org/officeDocument/2006/relationships/customXml" Target="../ink/ink50.xml"/><Relationship Id="rId22" Type="http://schemas.openxmlformats.org/officeDocument/2006/relationships/customXml" Target="../ink/ink5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87.png"/><Relationship Id="rId3" Type="http://schemas.openxmlformats.org/officeDocument/2006/relationships/image" Target="../media/image37.jpeg"/><Relationship Id="rId7" Type="http://schemas.openxmlformats.org/officeDocument/2006/relationships/image" Target="../media/image84.png"/><Relationship Id="rId12" Type="http://schemas.openxmlformats.org/officeDocument/2006/relationships/customXml" Target="../ink/ink6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7.xml"/><Relationship Id="rId11" Type="http://schemas.openxmlformats.org/officeDocument/2006/relationships/image" Target="../media/image86.png"/><Relationship Id="rId5" Type="http://schemas.openxmlformats.org/officeDocument/2006/relationships/image" Target="../media/image83.png"/><Relationship Id="rId15" Type="http://schemas.openxmlformats.org/officeDocument/2006/relationships/image" Target="../media/image88.png"/><Relationship Id="rId10" Type="http://schemas.openxmlformats.org/officeDocument/2006/relationships/customXml" Target="../ink/ink59.xml"/><Relationship Id="rId4" Type="http://schemas.openxmlformats.org/officeDocument/2006/relationships/customXml" Target="../ink/ink56.xml"/><Relationship Id="rId9" Type="http://schemas.openxmlformats.org/officeDocument/2006/relationships/image" Target="../media/image85.png"/><Relationship Id="rId14" Type="http://schemas.openxmlformats.org/officeDocument/2006/relationships/customXml" Target="../ink/ink6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46.png"/><Relationship Id="rId3" Type="http://schemas.openxmlformats.org/officeDocument/2006/relationships/image" Target="../media/image40.jpeg"/><Relationship Id="rId7" Type="http://schemas.openxmlformats.org/officeDocument/2006/relationships/image" Target="../media/image42.png"/><Relationship Id="rId12" Type="http://schemas.openxmlformats.org/officeDocument/2006/relationships/customXml" Target="../ink/ink6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4.xml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customXml" Target="../ink/ink66.xml"/><Relationship Id="rId4" Type="http://schemas.openxmlformats.org/officeDocument/2006/relationships/customXml" Target="../ink/ink63.xml"/><Relationship Id="rId9" Type="http://schemas.openxmlformats.org/officeDocument/2006/relationships/image" Target="../media/image43.png"/><Relationship Id="rId14" Type="http://schemas.openxmlformats.org/officeDocument/2006/relationships/customXml" Target="../ink/ink68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76.xml"/><Relationship Id="rId26" Type="http://schemas.openxmlformats.org/officeDocument/2006/relationships/customXml" Target="../ink/ink80.xml"/><Relationship Id="rId39" Type="http://schemas.openxmlformats.org/officeDocument/2006/relationships/image" Target="../media/image98.png"/><Relationship Id="rId21" Type="http://schemas.openxmlformats.org/officeDocument/2006/relationships/image" Target="../media/image82.png"/><Relationship Id="rId34" Type="http://schemas.openxmlformats.org/officeDocument/2006/relationships/customXml" Target="../ink/ink84.xml"/><Relationship Id="rId42" Type="http://schemas.openxmlformats.org/officeDocument/2006/relationships/customXml" Target="../ink/ink88.xml"/><Relationship Id="rId47" Type="http://schemas.openxmlformats.org/officeDocument/2006/relationships/image" Target="../media/image10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6" Type="http://schemas.openxmlformats.org/officeDocument/2006/relationships/customXml" Target="../ink/ink75.xml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0.xml"/><Relationship Id="rId11" Type="http://schemas.openxmlformats.org/officeDocument/2006/relationships/image" Target="../media/image66.png"/><Relationship Id="rId24" Type="http://schemas.openxmlformats.org/officeDocument/2006/relationships/customXml" Target="../ink/ink79.xml"/><Relationship Id="rId32" Type="http://schemas.openxmlformats.org/officeDocument/2006/relationships/customXml" Target="../ink/ink83.xml"/><Relationship Id="rId37" Type="http://schemas.openxmlformats.org/officeDocument/2006/relationships/image" Target="../media/image97.png"/><Relationship Id="rId40" Type="http://schemas.openxmlformats.org/officeDocument/2006/relationships/customXml" Target="../ink/ink87.xml"/><Relationship Id="rId45" Type="http://schemas.openxmlformats.org/officeDocument/2006/relationships/image" Target="../media/image101.png"/><Relationship Id="rId5" Type="http://schemas.openxmlformats.org/officeDocument/2006/relationships/image" Target="../media/image54.png"/><Relationship Id="rId15" Type="http://schemas.openxmlformats.org/officeDocument/2006/relationships/image" Target="../media/image79.png"/><Relationship Id="rId23" Type="http://schemas.openxmlformats.org/officeDocument/2006/relationships/image" Target="../media/image89.png"/><Relationship Id="rId28" Type="http://schemas.openxmlformats.org/officeDocument/2006/relationships/customXml" Target="../ink/ink81.xml"/><Relationship Id="rId36" Type="http://schemas.openxmlformats.org/officeDocument/2006/relationships/customXml" Target="../ink/ink85.xml"/><Relationship Id="rId10" Type="http://schemas.openxmlformats.org/officeDocument/2006/relationships/customXml" Target="../ink/ink72.xml"/><Relationship Id="rId19" Type="http://schemas.openxmlformats.org/officeDocument/2006/relationships/image" Target="../media/image81.png"/><Relationship Id="rId31" Type="http://schemas.openxmlformats.org/officeDocument/2006/relationships/image" Target="../media/image94.png"/><Relationship Id="rId44" Type="http://schemas.openxmlformats.org/officeDocument/2006/relationships/customXml" Target="../ink/ink89.xml"/><Relationship Id="rId4" Type="http://schemas.openxmlformats.org/officeDocument/2006/relationships/customXml" Target="../ink/ink69.xml"/><Relationship Id="rId9" Type="http://schemas.openxmlformats.org/officeDocument/2006/relationships/image" Target="../media/image64.png"/><Relationship Id="rId14" Type="http://schemas.openxmlformats.org/officeDocument/2006/relationships/customXml" Target="../ink/ink74.xml"/><Relationship Id="rId22" Type="http://schemas.openxmlformats.org/officeDocument/2006/relationships/customXml" Target="../ink/ink78.xml"/><Relationship Id="rId27" Type="http://schemas.openxmlformats.org/officeDocument/2006/relationships/image" Target="../media/image92.png"/><Relationship Id="rId30" Type="http://schemas.openxmlformats.org/officeDocument/2006/relationships/customXml" Target="../ink/ink82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8" Type="http://schemas.openxmlformats.org/officeDocument/2006/relationships/customXml" Target="../ink/ink71.xml"/><Relationship Id="rId3" Type="http://schemas.openxmlformats.org/officeDocument/2006/relationships/image" Target="../media/image41.jpeg"/><Relationship Id="rId12" Type="http://schemas.openxmlformats.org/officeDocument/2006/relationships/customXml" Target="../ink/ink73.xml"/><Relationship Id="rId17" Type="http://schemas.openxmlformats.org/officeDocument/2006/relationships/image" Target="../media/image80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86.xml"/><Relationship Id="rId46" Type="http://schemas.openxmlformats.org/officeDocument/2006/relationships/customXml" Target="../ink/ink90.xml"/><Relationship Id="rId20" Type="http://schemas.openxmlformats.org/officeDocument/2006/relationships/customXml" Target="../ink/ink77.xml"/><Relationship Id="rId41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customXml" Target="../ink/ink96.xml"/><Relationship Id="rId3" Type="http://schemas.openxmlformats.org/officeDocument/2006/relationships/customXml" Target="../ink/ink91.xml"/><Relationship Id="rId7" Type="http://schemas.openxmlformats.org/officeDocument/2006/relationships/customXml" Target="../ink/ink93.xml"/><Relationship Id="rId12" Type="http://schemas.openxmlformats.org/officeDocument/2006/relationships/image" Target="../media/image108.png"/><Relationship Id="rId2" Type="http://schemas.openxmlformats.org/officeDocument/2006/relationships/image" Target="../media/image42.jpe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customXml" Target="../ink/ink95.xml"/><Relationship Id="rId5" Type="http://schemas.openxmlformats.org/officeDocument/2006/relationships/customXml" Target="../ink/ink92.xml"/><Relationship Id="rId15" Type="http://schemas.openxmlformats.org/officeDocument/2006/relationships/customXml" Target="../ink/ink97.xml"/><Relationship Id="rId10" Type="http://schemas.openxmlformats.org/officeDocument/2006/relationships/image" Target="../media/image107.png"/><Relationship Id="rId4" Type="http://schemas.openxmlformats.org/officeDocument/2006/relationships/image" Target="../media/image104.png"/><Relationship Id="rId9" Type="http://schemas.openxmlformats.org/officeDocument/2006/relationships/customXml" Target="../ink/ink94.xml"/><Relationship Id="rId1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.xml"/><Relationship Id="rId3" Type="http://schemas.openxmlformats.org/officeDocument/2006/relationships/image" Target="../media/image43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9.xml"/><Relationship Id="rId5" Type="http://schemas.openxmlformats.org/officeDocument/2006/relationships/image" Target="../media/image112.png"/><Relationship Id="rId4" Type="http://schemas.openxmlformats.org/officeDocument/2006/relationships/customXml" Target="../ink/ink98.xml"/><Relationship Id="rId9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3.xml"/><Relationship Id="rId13" Type="http://schemas.openxmlformats.org/officeDocument/2006/relationships/image" Target="../media/image120.png"/><Relationship Id="rId3" Type="http://schemas.openxmlformats.org/officeDocument/2006/relationships/image" Target="../media/image44.jpeg"/><Relationship Id="rId7" Type="http://schemas.openxmlformats.org/officeDocument/2006/relationships/image" Target="../media/image117.png"/><Relationship Id="rId12" Type="http://schemas.openxmlformats.org/officeDocument/2006/relationships/customXml" Target="../ink/ink10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2.xml"/><Relationship Id="rId11" Type="http://schemas.openxmlformats.org/officeDocument/2006/relationships/image" Target="../media/image119.png"/><Relationship Id="rId5" Type="http://schemas.openxmlformats.org/officeDocument/2006/relationships/image" Target="../media/image116.png"/><Relationship Id="rId15" Type="http://schemas.openxmlformats.org/officeDocument/2006/relationships/image" Target="../media/image121.png"/><Relationship Id="rId10" Type="http://schemas.openxmlformats.org/officeDocument/2006/relationships/customXml" Target="../ink/ink104.xml"/><Relationship Id="rId4" Type="http://schemas.openxmlformats.org/officeDocument/2006/relationships/customXml" Target="../ink/ink101.xml"/><Relationship Id="rId9" Type="http://schemas.openxmlformats.org/officeDocument/2006/relationships/image" Target="../media/image118.png"/><Relationship Id="rId14" Type="http://schemas.openxmlformats.org/officeDocument/2006/relationships/customXml" Target="../ink/ink10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customXml" Target="../ink/ink112.xml"/><Relationship Id="rId18" Type="http://schemas.openxmlformats.org/officeDocument/2006/relationships/image" Target="../media/image132.png"/><Relationship Id="rId3" Type="http://schemas.openxmlformats.org/officeDocument/2006/relationships/customXml" Target="../ink/ink107.xml"/><Relationship Id="rId21" Type="http://schemas.openxmlformats.org/officeDocument/2006/relationships/customXml" Target="../ink/ink116.xml"/><Relationship Id="rId7" Type="http://schemas.openxmlformats.org/officeDocument/2006/relationships/customXml" Target="../ink/ink109.xml"/><Relationship Id="rId12" Type="http://schemas.openxmlformats.org/officeDocument/2006/relationships/image" Target="../media/image129.png"/><Relationship Id="rId17" Type="http://schemas.openxmlformats.org/officeDocument/2006/relationships/customXml" Target="../ink/ink114.xml"/><Relationship Id="rId2" Type="http://schemas.openxmlformats.org/officeDocument/2006/relationships/image" Target="../media/image47.jpeg"/><Relationship Id="rId16" Type="http://schemas.openxmlformats.org/officeDocument/2006/relationships/image" Target="../media/image131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customXml" Target="../ink/ink111.xml"/><Relationship Id="rId5" Type="http://schemas.openxmlformats.org/officeDocument/2006/relationships/customXml" Target="../ink/ink108.xml"/><Relationship Id="rId15" Type="http://schemas.openxmlformats.org/officeDocument/2006/relationships/customXml" Target="../ink/ink113.xml"/><Relationship Id="rId10" Type="http://schemas.openxmlformats.org/officeDocument/2006/relationships/image" Target="../media/image128.png"/><Relationship Id="rId19" Type="http://schemas.openxmlformats.org/officeDocument/2006/relationships/customXml" Target="../ink/ink115.xml"/><Relationship Id="rId4" Type="http://schemas.openxmlformats.org/officeDocument/2006/relationships/image" Target="../media/image125.png"/><Relationship Id="rId9" Type="http://schemas.openxmlformats.org/officeDocument/2006/relationships/customXml" Target="../ink/ink110.xml"/><Relationship Id="rId14" Type="http://schemas.openxmlformats.org/officeDocument/2006/relationships/image" Target="../media/image130.png"/><Relationship Id="rId22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7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customXml" Target="../ink/ink118.xml"/><Relationship Id="rId4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customXml" Target="../ink/ink119.xml"/><Relationship Id="rId7" Type="http://schemas.openxmlformats.org/officeDocument/2006/relationships/customXml" Target="../ink/ink121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customXml" Target="../ink/ink120.xml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4.xml"/><Relationship Id="rId3" Type="http://schemas.openxmlformats.org/officeDocument/2006/relationships/image" Target="../media/image51.jpe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3.xml"/><Relationship Id="rId11" Type="http://schemas.openxmlformats.org/officeDocument/2006/relationships/image" Target="../media/image147.png"/><Relationship Id="rId5" Type="http://schemas.openxmlformats.org/officeDocument/2006/relationships/image" Target="../media/image144.png"/><Relationship Id="rId10" Type="http://schemas.openxmlformats.org/officeDocument/2006/relationships/customXml" Target="../ink/ink125.xml"/><Relationship Id="rId4" Type="http://schemas.openxmlformats.org/officeDocument/2006/relationships/customXml" Target="../ink/ink122.xml"/><Relationship Id="rId9" Type="http://schemas.openxmlformats.org/officeDocument/2006/relationships/image" Target="../media/image1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customXml" Target="../ink/ink1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7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128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customXml" Target="../ink/ink136.xml"/><Relationship Id="rId26" Type="http://schemas.openxmlformats.org/officeDocument/2006/relationships/customXml" Target="../ink/ink140.xml"/><Relationship Id="rId39" Type="http://schemas.openxmlformats.org/officeDocument/2006/relationships/image" Target="../media/image156.png"/><Relationship Id="rId21" Type="http://schemas.openxmlformats.org/officeDocument/2006/relationships/image" Target="../media/image139.png"/><Relationship Id="rId34" Type="http://schemas.openxmlformats.org/officeDocument/2006/relationships/customXml" Target="../ink/ink144.xml"/><Relationship Id="rId42" Type="http://schemas.openxmlformats.org/officeDocument/2006/relationships/customXml" Target="../ink/ink148.xml"/><Relationship Id="rId47" Type="http://schemas.openxmlformats.org/officeDocument/2006/relationships/image" Target="../media/image160.png"/><Relationship Id="rId50" Type="http://schemas.openxmlformats.org/officeDocument/2006/relationships/customXml" Target="../ink/ink152.xml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135.xml"/><Relationship Id="rId29" Type="http://schemas.openxmlformats.org/officeDocument/2006/relationships/image" Target="../media/image151.png"/><Relationship Id="rId11" Type="http://schemas.openxmlformats.org/officeDocument/2006/relationships/image" Target="../media/image122.png"/><Relationship Id="rId24" Type="http://schemas.openxmlformats.org/officeDocument/2006/relationships/customXml" Target="../ink/ink139.xml"/><Relationship Id="rId32" Type="http://schemas.openxmlformats.org/officeDocument/2006/relationships/customXml" Target="../ink/ink143.xml"/><Relationship Id="rId37" Type="http://schemas.openxmlformats.org/officeDocument/2006/relationships/image" Target="../media/image155.png"/><Relationship Id="rId40" Type="http://schemas.openxmlformats.org/officeDocument/2006/relationships/customXml" Target="../ink/ink147.xml"/><Relationship Id="rId45" Type="http://schemas.openxmlformats.org/officeDocument/2006/relationships/image" Target="../media/image159.png"/><Relationship Id="rId5" Type="http://schemas.openxmlformats.org/officeDocument/2006/relationships/image" Target="../media/image103.png"/><Relationship Id="rId15" Type="http://schemas.openxmlformats.org/officeDocument/2006/relationships/image" Target="../media/image124.png"/><Relationship Id="rId23" Type="http://schemas.openxmlformats.org/officeDocument/2006/relationships/image" Target="../media/image143.png"/><Relationship Id="rId28" Type="http://schemas.openxmlformats.org/officeDocument/2006/relationships/customXml" Target="../ink/ink141.xml"/><Relationship Id="rId36" Type="http://schemas.openxmlformats.org/officeDocument/2006/relationships/customXml" Target="../ink/ink145.xml"/><Relationship Id="rId49" Type="http://schemas.openxmlformats.org/officeDocument/2006/relationships/image" Target="../media/image161.png"/><Relationship Id="rId10" Type="http://schemas.openxmlformats.org/officeDocument/2006/relationships/customXml" Target="../ink/ink132.xml"/><Relationship Id="rId19" Type="http://schemas.openxmlformats.org/officeDocument/2006/relationships/image" Target="../media/image136.png"/><Relationship Id="rId31" Type="http://schemas.openxmlformats.org/officeDocument/2006/relationships/image" Target="../media/image152.png"/><Relationship Id="rId44" Type="http://schemas.openxmlformats.org/officeDocument/2006/relationships/customXml" Target="../ink/ink149.xml"/><Relationship Id="rId4" Type="http://schemas.openxmlformats.org/officeDocument/2006/relationships/customXml" Target="../ink/ink129.xml"/><Relationship Id="rId9" Type="http://schemas.openxmlformats.org/officeDocument/2006/relationships/image" Target="../media/image115.png"/><Relationship Id="rId14" Type="http://schemas.openxmlformats.org/officeDocument/2006/relationships/customXml" Target="../ink/ink134.xml"/><Relationship Id="rId22" Type="http://schemas.openxmlformats.org/officeDocument/2006/relationships/customXml" Target="../ink/ink138.xml"/><Relationship Id="rId27" Type="http://schemas.openxmlformats.org/officeDocument/2006/relationships/image" Target="../media/image150.png"/><Relationship Id="rId30" Type="http://schemas.openxmlformats.org/officeDocument/2006/relationships/customXml" Target="../ink/ink142.xml"/><Relationship Id="rId35" Type="http://schemas.openxmlformats.org/officeDocument/2006/relationships/image" Target="../media/image154.png"/><Relationship Id="rId43" Type="http://schemas.openxmlformats.org/officeDocument/2006/relationships/image" Target="../media/image158.png"/><Relationship Id="rId48" Type="http://schemas.openxmlformats.org/officeDocument/2006/relationships/customXml" Target="../ink/ink151.xml"/><Relationship Id="rId8" Type="http://schemas.openxmlformats.org/officeDocument/2006/relationships/customXml" Target="../ink/ink131.xml"/><Relationship Id="rId51" Type="http://schemas.openxmlformats.org/officeDocument/2006/relationships/image" Target="../media/image162.png"/><Relationship Id="rId3" Type="http://schemas.openxmlformats.org/officeDocument/2006/relationships/image" Target="../media/image54.jpeg"/><Relationship Id="rId12" Type="http://schemas.openxmlformats.org/officeDocument/2006/relationships/customXml" Target="../ink/ink133.xml"/><Relationship Id="rId17" Type="http://schemas.openxmlformats.org/officeDocument/2006/relationships/image" Target="../media/image135.png"/><Relationship Id="rId25" Type="http://schemas.openxmlformats.org/officeDocument/2006/relationships/image" Target="../media/image148.png"/><Relationship Id="rId33" Type="http://schemas.openxmlformats.org/officeDocument/2006/relationships/image" Target="../media/image153.png"/><Relationship Id="rId38" Type="http://schemas.openxmlformats.org/officeDocument/2006/relationships/customXml" Target="../ink/ink146.xml"/><Relationship Id="rId46" Type="http://schemas.openxmlformats.org/officeDocument/2006/relationships/customXml" Target="../ink/ink150.xml"/><Relationship Id="rId20" Type="http://schemas.openxmlformats.org/officeDocument/2006/relationships/customXml" Target="../ink/ink137.xml"/><Relationship Id="rId41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.xml"/><Relationship Id="rId13" Type="http://schemas.openxmlformats.org/officeDocument/2006/relationships/image" Target="../media/image174.png"/><Relationship Id="rId18" Type="http://schemas.openxmlformats.org/officeDocument/2006/relationships/customXml" Target="../ink/ink160.xml"/><Relationship Id="rId3" Type="http://schemas.openxmlformats.org/officeDocument/2006/relationships/image" Target="../media/image61.jpeg"/><Relationship Id="rId21" Type="http://schemas.openxmlformats.org/officeDocument/2006/relationships/image" Target="../media/image178.png"/><Relationship Id="rId7" Type="http://schemas.openxmlformats.org/officeDocument/2006/relationships/image" Target="../media/image171.png"/><Relationship Id="rId12" Type="http://schemas.openxmlformats.org/officeDocument/2006/relationships/customXml" Target="../ink/ink157.xml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34.xml"/><Relationship Id="rId16" Type="http://schemas.openxmlformats.org/officeDocument/2006/relationships/customXml" Target="../ink/ink159.xml"/><Relationship Id="rId20" Type="http://schemas.openxmlformats.org/officeDocument/2006/relationships/customXml" Target="../ink/ink16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4.xml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openxmlformats.org/officeDocument/2006/relationships/customXml" Target="../ink/ink156.xml"/><Relationship Id="rId19" Type="http://schemas.openxmlformats.org/officeDocument/2006/relationships/image" Target="../media/image177.png"/><Relationship Id="rId4" Type="http://schemas.openxmlformats.org/officeDocument/2006/relationships/customXml" Target="../ink/ink153.xml"/><Relationship Id="rId9" Type="http://schemas.openxmlformats.org/officeDocument/2006/relationships/image" Target="../media/image172.png"/><Relationship Id="rId14" Type="http://schemas.openxmlformats.org/officeDocument/2006/relationships/customXml" Target="../ink/ink158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3.png"/><Relationship Id="rId21" Type="http://schemas.openxmlformats.org/officeDocument/2006/relationships/customXml" Target="../ink/ink171.xml"/><Relationship Id="rId34" Type="http://schemas.openxmlformats.org/officeDocument/2006/relationships/image" Target="../media/image187.png"/><Relationship Id="rId42" Type="http://schemas.openxmlformats.org/officeDocument/2006/relationships/image" Target="../media/image191.png"/><Relationship Id="rId47" Type="http://schemas.openxmlformats.org/officeDocument/2006/relationships/customXml" Target="../ink/ink184.xml"/><Relationship Id="rId50" Type="http://schemas.openxmlformats.org/officeDocument/2006/relationships/image" Target="../media/image195.png"/><Relationship Id="rId55" Type="http://schemas.openxmlformats.org/officeDocument/2006/relationships/customXml" Target="../ink/ink188.xml"/><Relationship Id="rId63" Type="http://schemas.openxmlformats.org/officeDocument/2006/relationships/customXml" Target="../ink/ink192.xml"/><Relationship Id="rId7" Type="http://schemas.openxmlformats.org/officeDocument/2006/relationships/customXml" Target="../ink/ink164.xml"/><Relationship Id="rId2" Type="http://schemas.openxmlformats.org/officeDocument/2006/relationships/image" Target="../media/image62.jpeg"/><Relationship Id="rId16" Type="http://schemas.openxmlformats.org/officeDocument/2006/relationships/image" Target="../media/image169.png"/><Relationship Id="rId29" Type="http://schemas.openxmlformats.org/officeDocument/2006/relationships/customXml" Target="../ink/ink175.xml"/><Relationship Id="rId11" Type="http://schemas.openxmlformats.org/officeDocument/2006/relationships/customXml" Target="../ink/ink166.xml"/><Relationship Id="rId24" Type="http://schemas.openxmlformats.org/officeDocument/2006/relationships/image" Target="../media/image182.png"/><Relationship Id="rId32" Type="http://schemas.openxmlformats.org/officeDocument/2006/relationships/image" Target="../media/image186.png"/><Relationship Id="rId37" Type="http://schemas.openxmlformats.org/officeDocument/2006/relationships/customXml" Target="../ink/ink179.xml"/><Relationship Id="rId40" Type="http://schemas.openxmlformats.org/officeDocument/2006/relationships/image" Target="../media/image190.png"/><Relationship Id="rId45" Type="http://schemas.openxmlformats.org/officeDocument/2006/relationships/customXml" Target="../ink/ink183.xml"/><Relationship Id="rId53" Type="http://schemas.openxmlformats.org/officeDocument/2006/relationships/customXml" Target="../ink/ink187.xml"/><Relationship Id="rId58" Type="http://schemas.openxmlformats.org/officeDocument/2006/relationships/image" Target="../media/image199.png"/><Relationship Id="rId66" Type="http://schemas.openxmlformats.org/officeDocument/2006/relationships/image" Target="../media/image203.png"/><Relationship Id="rId5" Type="http://schemas.openxmlformats.org/officeDocument/2006/relationships/customXml" Target="../ink/ink163.xml"/><Relationship Id="rId61" Type="http://schemas.openxmlformats.org/officeDocument/2006/relationships/customXml" Target="../ink/ink191.xml"/><Relationship Id="rId19" Type="http://schemas.openxmlformats.org/officeDocument/2006/relationships/customXml" Target="../ink/ink170.xml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customXml" Target="../ink/ink174.xml"/><Relationship Id="rId30" Type="http://schemas.openxmlformats.org/officeDocument/2006/relationships/image" Target="../media/image185.png"/><Relationship Id="rId35" Type="http://schemas.openxmlformats.org/officeDocument/2006/relationships/customXml" Target="../ink/ink178.xml"/><Relationship Id="rId43" Type="http://schemas.openxmlformats.org/officeDocument/2006/relationships/customXml" Target="../ink/ink182.xml"/><Relationship Id="rId48" Type="http://schemas.openxmlformats.org/officeDocument/2006/relationships/image" Target="../media/image194.png"/><Relationship Id="rId56" Type="http://schemas.openxmlformats.org/officeDocument/2006/relationships/image" Target="../media/image198.png"/><Relationship Id="rId64" Type="http://schemas.openxmlformats.org/officeDocument/2006/relationships/image" Target="../media/image202.png"/><Relationship Id="rId8" Type="http://schemas.openxmlformats.org/officeDocument/2006/relationships/image" Target="../media/image165.png"/><Relationship Id="rId51" Type="http://schemas.openxmlformats.org/officeDocument/2006/relationships/customXml" Target="../ink/ink186.xml"/><Relationship Id="rId3" Type="http://schemas.openxmlformats.org/officeDocument/2006/relationships/customXml" Target="../ink/ink162.xml"/><Relationship Id="rId12" Type="http://schemas.openxmlformats.org/officeDocument/2006/relationships/image" Target="../media/image167.png"/><Relationship Id="rId17" Type="http://schemas.openxmlformats.org/officeDocument/2006/relationships/customXml" Target="../ink/ink169.xml"/><Relationship Id="rId25" Type="http://schemas.openxmlformats.org/officeDocument/2006/relationships/customXml" Target="../ink/ink173.xml"/><Relationship Id="rId33" Type="http://schemas.openxmlformats.org/officeDocument/2006/relationships/customXml" Target="../ink/ink177.xml"/><Relationship Id="rId38" Type="http://schemas.openxmlformats.org/officeDocument/2006/relationships/image" Target="../media/image189.png"/><Relationship Id="rId46" Type="http://schemas.openxmlformats.org/officeDocument/2006/relationships/image" Target="../media/image193.png"/><Relationship Id="rId59" Type="http://schemas.openxmlformats.org/officeDocument/2006/relationships/customXml" Target="../ink/ink190.xml"/><Relationship Id="rId20" Type="http://schemas.openxmlformats.org/officeDocument/2006/relationships/image" Target="../media/image180.png"/><Relationship Id="rId41" Type="http://schemas.openxmlformats.org/officeDocument/2006/relationships/customXml" Target="../ink/ink181.xml"/><Relationship Id="rId54" Type="http://schemas.openxmlformats.org/officeDocument/2006/relationships/image" Target="../media/image197.png"/><Relationship Id="rId6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5" Type="http://schemas.openxmlformats.org/officeDocument/2006/relationships/customXml" Target="../ink/ink168.xml"/><Relationship Id="rId23" Type="http://schemas.openxmlformats.org/officeDocument/2006/relationships/customXml" Target="../ink/ink172.xml"/><Relationship Id="rId28" Type="http://schemas.openxmlformats.org/officeDocument/2006/relationships/image" Target="../media/image184.png"/><Relationship Id="rId36" Type="http://schemas.openxmlformats.org/officeDocument/2006/relationships/image" Target="../media/image188.png"/><Relationship Id="rId49" Type="http://schemas.openxmlformats.org/officeDocument/2006/relationships/customXml" Target="../ink/ink185.xml"/><Relationship Id="rId57" Type="http://schemas.openxmlformats.org/officeDocument/2006/relationships/customXml" Target="../ink/ink189.xml"/><Relationship Id="rId10" Type="http://schemas.openxmlformats.org/officeDocument/2006/relationships/image" Target="../media/image166.png"/><Relationship Id="rId31" Type="http://schemas.openxmlformats.org/officeDocument/2006/relationships/customXml" Target="../ink/ink176.xml"/><Relationship Id="rId44" Type="http://schemas.openxmlformats.org/officeDocument/2006/relationships/image" Target="../media/image192.png"/><Relationship Id="rId52" Type="http://schemas.openxmlformats.org/officeDocument/2006/relationships/image" Target="../media/image196.png"/><Relationship Id="rId60" Type="http://schemas.openxmlformats.org/officeDocument/2006/relationships/image" Target="../media/image200.png"/><Relationship Id="rId65" Type="http://schemas.openxmlformats.org/officeDocument/2006/relationships/customXml" Target="../ink/ink193.xml"/><Relationship Id="rId4" Type="http://schemas.openxmlformats.org/officeDocument/2006/relationships/image" Target="../media/image163.png"/><Relationship Id="rId9" Type="http://schemas.openxmlformats.org/officeDocument/2006/relationships/customXml" Target="../ink/ink165.xml"/><Relationship Id="rId13" Type="http://schemas.openxmlformats.org/officeDocument/2006/relationships/customXml" Target="../ink/ink167.xml"/><Relationship Id="rId18" Type="http://schemas.openxmlformats.org/officeDocument/2006/relationships/image" Target="../media/image179.png"/><Relationship Id="rId39" Type="http://schemas.openxmlformats.org/officeDocument/2006/relationships/customXml" Target="../ink/ink18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4.xml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7.xml"/><Relationship Id="rId3" Type="http://schemas.openxmlformats.org/officeDocument/2006/relationships/image" Target="../media/image213.jpe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6.xml"/><Relationship Id="rId5" Type="http://schemas.openxmlformats.org/officeDocument/2006/relationships/image" Target="../media/image214.png"/><Relationship Id="rId4" Type="http://schemas.openxmlformats.org/officeDocument/2006/relationships/customXml" Target="../ink/ink195.xml"/><Relationship Id="rId9" Type="http://schemas.openxmlformats.org/officeDocument/2006/relationships/image" Target="../media/image2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8.xml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customXml" Target="../ink/ink199.xml"/><Relationship Id="rId4" Type="http://schemas.openxmlformats.org/officeDocument/2006/relationships/image" Target="../media/image22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customXml" Target="../ink/ink200.xml"/><Relationship Id="rId7" Type="http://schemas.openxmlformats.org/officeDocument/2006/relationships/customXml" Target="../ink/ink202.xml"/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customXml" Target="../ink/ink201.xml"/><Relationship Id="rId10" Type="http://schemas.openxmlformats.org/officeDocument/2006/relationships/image" Target="../media/image226.png"/><Relationship Id="rId4" Type="http://schemas.openxmlformats.org/officeDocument/2006/relationships/image" Target="../media/image223.png"/><Relationship Id="rId9" Type="http://schemas.openxmlformats.org/officeDocument/2006/relationships/customXml" Target="../ink/ink20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8.png"/><Relationship Id="rId4" Type="http://schemas.openxmlformats.org/officeDocument/2006/relationships/customXml" Target="../ink/ink20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1.png"/><Relationship Id="rId4" Type="http://schemas.openxmlformats.org/officeDocument/2006/relationships/customXml" Target="../ink/ink20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8.xml"/><Relationship Id="rId13" Type="http://schemas.openxmlformats.org/officeDocument/2006/relationships/image" Target="../media/image237.png"/><Relationship Id="rId3" Type="http://schemas.openxmlformats.org/officeDocument/2006/relationships/image" Target="../media/image232.jpeg"/><Relationship Id="rId7" Type="http://schemas.openxmlformats.org/officeDocument/2006/relationships/image" Target="../media/image234.png"/><Relationship Id="rId12" Type="http://schemas.openxmlformats.org/officeDocument/2006/relationships/customXml" Target="../ink/ink21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7.xml"/><Relationship Id="rId11" Type="http://schemas.openxmlformats.org/officeDocument/2006/relationships/image" Target="../media/image236.png"/><Relationship Id="rId5" Type="http://schemas.openxmlformats.org/officeDocument/2006/relationships/image" Target="../media/image233.png"/><Relationship Id="rId15" Type="http://schemas.openxmlformats.org/officeDocument/2006/relationships/image" Target="../media/image238.png"/><Relationship Id="rId10" Type="http://schemas.openxmlformats.org/officeDocument/2006/relationships/customXml" Target="../ink/ink209.xml"/><Relationship Id="rId4" Type="http://schemas.openxmlformats.org/officeDocument/2006/relationships/customXml" Target="../ink/ink206.xml"/><Relationship Id="rId9" Type="http://schemas.openxmlformats.org/officeDocument/2006/relationships/image" Target="../media/image235.png"/><Relationship Id="rId14" Type="http://schemas.openxmlformats.org/officeDocument/2006/relationships/customXml" Target="../ink/ink2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4.xml"/><Relationship Id="rId13" Type="http://schemas.openxmlformats.org/officeDocument/2006/relationships/image" Target="../media/image248.png"/><Relationship Id="rId18" Type="http://schemas.openxmlformats.org/officeDocument/2006/relationships/customXml" Target="../ink/ink219.xml"/><Relationship Id="rId3" Type="http://schemas.openxmlformats.org/officeDocument/2006/relationships/image" Target="../media/image243.jpeg"/><Relationship Id="rId21" Type="http://schemas.openxmlformats.org/officeDocument/2006/relationships/image" Target="../media/image252.png"/><Relationship Id="rId7" Type="http://schemas.openxmlformats.org/officeDocument/2006/relationships/image" Target="../media/image245.png"/><Relationship Id="rId12" Type="http://schemas.openxmlformats.org/officeDocument/2006/relationships/customXml" Target="../ink/ink216.xml"/><Relationship Id="rId17" Type="http://schemas.openxmlformats.org/officeDocument/2006/relationships/image" Target="../media/image250.png"/><Relationship Id="rId2" Type="http://schemas.openxmlformats.org/officeDocument/2006/relationships/notesSlide" Target="../notesSlides/notesSlide42.xml"/><Relationship Id="rId16" Type="http://schemas.openxmlformats.org/officeDocument/2006/relationships/customXml" Target="../ink/ink218.xml"/><Relationship Id="rId20" Type="http://schemas.openxmlformats.org/officeDocument/2006/relationships/customXml" Target="../ink/ink2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3.xml"/><Relationship Id="rId11" Type="http://schemas.openxmlformats.org/officeDocument/2006/relationships/image" Target="../media/image247.png"/><Relationship Id="rId5" Type="http://schemas.openxmlformats.org/officeDocument/2006/relationships/image" Target="../media/image244.png"/><Relationship Id="rId15" Type="http://schemas.openxmlformats.org/officeDocument/2006/relationships/image" Target="../media/image249.png"/><Relationship Id="rId10" Type="http://schemas.openxmlformats.org/officeDocument/2006/relationships/customXml" Target="../ink/ink215.xml"/><Relationship Id="rId19" Type="http://schemas.openxmlformats.org/officeDocument/2006/relationships/image" Target="../media/image251.png"/><Relationship Id="rId4" Type="http://schemas.openxmlformats.org/officeDocument/2006/relationships/customXml" Target="../ink/ink212.xml"/><Relationship Id="rId9" Type="http://schemas.openxmlformats.org/officeDocument/2006/relationships/image" Target="../media/image246.png"/><Relationship Id="rId14" Type="http://schemas.openxmlformats.org/officeDocument/2006/relationships/customXml" Target="../ink/ink2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1.xml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2.xml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5.xml"/><Relationship Id="rId3" Type="http://schemas.openxmlformats.org/officeDocument/2006/relationships/image" Target="../media/image268.jpe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4.xml"/><Relationship Id="rId5" Type="http://schemas.openxmlformats.org/officeDocument/2006/relationships/image" Target="../media/image269.png"/><Relationship Id="rId4" Type="http://schemas.openxmlformats.org/officeDocument/2006/relationships/customXml" Target="../ink/ink223.xml"/><Relationship Id="rId9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CA667E-F089-6172-790E-0831C649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3E7A34-A098-FFCF-438D-1EEA4FC001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3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33AB37D-1654-6CD3-4F84-21A4BDF5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DAE42C-DA70-C614-06FA-1AC99D1B6B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366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187DFB-2971-A587-2762-DB29821E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rial" pitchFamily="34" charset="0"/>
              </a:rPr>
              <a:t>원근 투영 변환 행렬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14F8C5-51E8-6EE4-AF42-40DFF85B8F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83A69FB-37D7-2038-2CB2-06FC0CCA1E0F}"/>
                  </a:ext>
                </a:extLst>
              </p14:cNvPr>
              <p14:cNvContentPartPr/>
              <p14:nvPr/>
            </p14:nvContentPartPr>
            <p14:xfrm>
              <a:off x="3909969" y="634963"/>
              <a:ext cx="607320" cy="7128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83A69FB-37D7-2038-2CB2-06FC0CCA1E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0969" y="625963"/>
                <a:ext cx="624960" cy="7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7930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462553-9524-E69D-93D2-087E68B9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rial" pitchFamily="34" charset="0"/>
              </a:rPr>
              <a:t>원근 투영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881690-77C6-1B2A-930D-3300323076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FD17129-3369-BFF0-599E-BF856881413C}"/>
                  </a:ext>
                </a:extLst>
              </p14:cNvPr>
              <p14:cNvContentPartPr/>
              <p14:nvPr/>
            </p14:nvContentPartPr>
            <p14:xfrm>
              <a:off x="221409" y="1237963"/>
              <a:ext cx="487080" cy="42321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FD17129-3369-BFF0-599E-BF85688141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769" y="1229323"/>
                <a:ext cx="504720" cy="42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351D6D7-01AE-FE50-0EFD-3D6F032E0732}"/>
                  </a:ext>
                </a:extLst>
              </p14:cNvPr>
              <p14:cNvContentPartPr/>
              <p14:nvPr/>
            </p14:nvContentPartPr>
            <p14:xfrm>
              <a:off x="7851969" y="937723"/>
              <a:ext cx="1107720" cy="53625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351D6D7-01AE-FE50-0EFD-3D6F032E07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2969" y="928723"/>
                <a:ext cx="1125360" cy="53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033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4ECA63F-8ED6-E550-5D0B-1F7F7D8F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rial" pitchFamily="34" charset="0"/>
              </a:rPr>
              <a:t>직교 투영 변환 행렬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CB6F9A-BA6F-F46D-7413-ACF30F355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550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088FB5B-081A-2818-92EB-3C674C54F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rial" pitchFamily="34" charset="0"/>
              </a:rPr>
              <a:t>직교 투영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56CB9A-149F-20D6-FB07-DDA46BC10D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282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451556-3A18-2321-02CD-44072AC6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깊이값</a:t>
            </a:r>
            <a:r>
              <a:rPr lang="en-US" altLang="ko-KR"/>
              <a:t>(Depth Values)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EF1273-AB98-473D-951B-F069D308A3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04173"/>
            <a:ext cx="9144000" cy="6858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509266-84DB-2673-9DC9-2C2E60A62AF5}"/>
              </a:ext>
            </a:extLst>
          </p:cNvPr>
          <p:cNvGrpSpPr/>
          <p:nvPr/>
        </p:nvGrpSpPr>
        <p:grpSpPr>
          <a:xfrm>
            <a:off x="-82791" y="286123"/>
            <a:ext cx="2420640" cy="944280"/>
            <a:chOff x="-82791" y="286123"/>
            <a:chExt cx="2420640" cy="94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90C475D-CAC0-F8B5-FA60-ED83277C0239}"/>
                    </a:ext>
                  </a:extLst>
                </p14:cNvPr>
                <p14:cNvContentPartPr/>
                <p14:nvPr/>
              </p14:nvContentPartPr>
              <p14:xfrm>
                <a:off x="532089" y="762043"/>
                <a:ext cx="1805760" cy="4683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90C475D-CAC0-F8B5-FA60-ED83277C02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3089" y="753403"/>
                  <a:ext cx="18234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5EBFB91-2E55-B8B7-F65C-FE45CFFBFCD8}"/>
                    </a:ext>
                  </a:extLst>
                </p14:cNvPr>
                <p14:cNvContentPartPr/>
                <p14:nvPr/>
              </p14:nvContentPartPr>
              <p14:xfrm>
                <a:off x="-82791" y="286123"/>
                <a:ext cx="850320" cy="8254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5EBFB91-2E55-B8B7-F65C-FE45CFFBFC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91431" y="277483"/>
                  <a:ext cx="867960" cy="84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9E73193-907A-8312-7ADD-F03D9AF79CCD}"/>
              </a:ext>
            </a:extLst>
          </p:cNvPr>
          <p:cNvSpPr txBox="1"/>
          <p:nvPr/>
        </p:nvSpPr>
        <p:spPr>
          <a:xfrm>
            <a:off x="2654686" y="762043"/>
            <a:ext cx="52971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** </a:t>
            </a:r>
            <a:r>
              <a:rPr lang="ko-KR" altLang="en-US" sz="1400" dirty="0">
                <a:solidFill>
                  <a:srgbClr val="FF0000"/>
                </a:solidFill>
              </a:rPr>
              <a:t>원근 투영 변환을 쓰는 이유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1. </a:t>
            </a:r>
            <a:r>
              <a:rPr lang="en-US" altLang="ko-KR" sz="1400" dirty="0" err="1">
                <a:solidFill>
                  <a:srgbClr val="FF0000"/>
                </a:solidFill>
              </a:rPr>
              <a:t>fov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도가 아닌 것을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도처럼 보이게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2. </a:t>
            </a:r>
            <a:r>
              <a:rPr lang="ko-KR" altLang="en-US" sz="1400" dirty="0">
                <a:solidFill>
                  <a:srgbClr val="FF0000"/>
                </a:solidFill>
              </a:rPr>
              <a:t>화면의 </a:t>
            </a:r>
            <a:r>
              <a:rPr lang="ko-KR" altLang="en-US" sz="1400" dirty="0" err="1">
                <a:solidFill>
                  <a:srgbClr val="FF0000"/>
                </a:solidFill>
              </a:rPr>
              <a:t>종횡비</a:t>
            </a:r>
            <a:r>
              <a:rPr lang="ko-KR" altLang="en-US" sz="1400" dirty="0">
                <a:solidFill>
                  <a:srgbClr val="FF0000"/>
                </a:solidFill>
              </a:rPr>
              <a:t> 고정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3. </a:t>
            </a:r>
            <a:r>
              <a:rPr lang="ko-KR" altLang="en-US" sz="1400" dirty="0" err="1">
                <a:solidFill>
                  <a:srgbClr val="FF0000"/>
                </a:solidFill>
              </a:rPr>
              <a:t>뎁스</a:t>
            </a:r>
            <a:r>
              <a:rPr lang="ko-KR" altLang="en-US" sz="1400" dirty="0">
                <a:solidFill>
                  <a:srgbClr val="FF0000"/>
                </a:solidFill>
              </a:rPr>
              <a:t> 계산</a:t>
            </a:r>
            <a:r>
              <a:rPr lang="en-US" altLang="ko-KR" sz="1400" dirty="0">
                <a:solidFill>
                  <a:srgbClr val="FF0000"/>
                </a:solidFill>
              </a:rPr>
              <a:t>( </a:t>
            </a:r>
            <a:r>
              <a:rPr lang="ko-KR" altLang="en-US" sz="1400" dirty="0" err="1">
                <a:solidFill>
                  <a:srgbClr val="FF0000"/>
                </a:solidFill>
              </a:rPr>
              <a:t>뎁스</a:t>
            </a:r>
            <a:r>
              <a:rPr lang="ko-KR" altLang="en-US" sz="1400" dirty="0">
                <a:solidFill>
                  <a:srgbClr val="FF0000"/>
                </a:solidFill>
              </a:rPr>
              <a:t> 이유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6799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5D254F-D9B2-F1E8-FBF1-D8E97C8B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7DC52E-85E0-9CEB-F1A9-770476FC3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5DD4C0D-79C2-5DA9-AF62-50A7FFCACC05}"/>
                  </a:ext>
                </a:extLst>
              </p14:cNvPr>
              <p14:cNvContentPartPr/>
              <p14:nvPr/>
            </p14:nvContentPartPr>
            <p14:xfrm>
              <a:off x="1018809" y="1236883"/>
              <a:ext cx="3499200" cy="1659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5DD4C0D-79C2-5DA9-AF62-50A7FFCACC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809" y="1129243"/>
                <a:ext cx="3606840" cy="3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15850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E1AC1FD-DF32-C46A-E4A8-658580F9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E31F4-BD22-0F1E-3459-BFB95A631F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36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C11E72-6798-C8C9-44B5-1A3E731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C606DF-90C4-26CC-08EF-3E9A55695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462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81A7DDF-A0C6-8951-FEC9-AB9F9370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2CBB5B-F5AF-457B-6C79-8850874F33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527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936AB9-FAB2-9563-08CA-9F1DEDBC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7E3905-7C23-80C5-CF0E-76F7A5357E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4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215BBD-9AA1-BC0B-328E-FA334E59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614F84-F92D-9DDB-BD06-9E37C1067F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82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66F981-7CBB-450B-EFCA-8C7C096D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96731F-E0DD-B68E-416C-8A66A9BC40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7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2A9212-A35F-69CF-A98F-350BF895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386494-D8F3-AE53-E4F0-DA70309971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88FCDCB-E80E-79AE-C2E0-18E661D4D945}"/>
                  </a:ext>
                </a:extLst>
              </p14:cNvPr>
              <p14:cNvContentPartPr/>
              <p14:nvPr/>
            </p14:nvContentPartPr>
            <p14:xfrm>
              <a:off x="781317" y="2777821"/>
              <a:ext cx="2403000" cy="4888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88FCDCB-E80E-79AE-C2E0-18E661D4D9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677" y="2769181"/>
                <a:ext cx="24206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3A8AB10-C4D3-D263-23D2-95D392CEC02F}"/>
                  </a:ext>
                </a:extLst>
              </p14:cNvPr>
              <p14:cNvContentPartPr/>
              <p14:nvPr/>
            </p14:nvContentPartPr>
            <p14:xfrm>
              <a:off x="2196837" y="1376341"/>
              <a:ext cx="5463720" cy="85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3A8AB10-C4D3-D263-23D2-95D392CEC0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8197" y="1367701"/>
                <a:ext cx="5481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113376B-54F1-4145-A340-EF3D946F4B8D}"/>
                  </a:ext>
                </a:extLst>
              </p14:cNvPr>
              <p14:cNvContentPartPr/>
              <p14:nvPr/>
            </p14:nvContentPartPr>
            <p14:xfrm>
              <a:off x="2730717" y="2053501"/>
              <a:ext cx="424080" cy="24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113376B-54F1-4145-A340-EF3D946F4B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2077" y="2044861"/>
                <a:ext cx="441720" cy="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48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AB2A4E-7A9A-31CD-8F81-1565B34F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AC4932-6FC7-484B-23E0-5196C2EE17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0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A9E6B9A-C808-8021-9D87-F7B459F7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31E76-1CCF-9DAD-315E-D079CE6A6D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A1692D2-9EB5-14CB-E740-ED1FA5097DF4}"/>
                  </a:ext>
                </a:extLst>
              </p14:cNvPr>
              <p14:cNvContentPartPr/>
              <p14:nvPr/>
            </p14:nvContentPartPr>
            <p14:xfrm>
              <a:off x="675477" y="2776741"/>
              <a:ext cx="370800" cy="477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A1692D2-9EB5-14CB-E740-ED1FA5097D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477" y="2768101"/>
                <a:ext cx="388440" cy="4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938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B9032A-4023-33E0-5DDC-45F06D98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62C4E5-81DE-3614-D1C1-93EDDB47B5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1C2B32E-49B3-D098-9F74-5DA19BE724DB}"/>
                  </a:ext>
                </a:extLst>
              </p14:cNvPr>
              <p14:cNvContentPartPr/>
              <p14:nvPr/>
            </p14:nvContentPartPr>
            <p14:xfrm>
              <a:off x="2030517" y="5854381"/>
              <a:ext cx="97200" cy="252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1C2B32E-49B3-D098-9F74-5DA19BE724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1877" y="5845381"/>
                <a:ext cx="11484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F801FA-09FD-A222-2FF2-5CB49D5D2AD4}"/>
              </a:ext>
            </a:extLst>
          </p:cNvPr>
          <p:cNvGrpSpPr/>
          <p:nvPr/>
        </p:nvGrpSpPr>
        <p:grpSpPr>
          <a:xfrm>
            <a:off x="2243997" y="5807221"/>
            <a:ext cx="178920" cy="343800"/>
            <a:chOff x="2243997" y="5807221"/>
            <a:chExt cx="1789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2F9554A-425D-E0FB-E716-08072AB23287}"/>
                    </a:ext>
                  </a:extLst>
                </p14:cNvPr>
                <p14:cNvContentPartPr/>
                <p14:nvPr/>
              </p14:nvContentPartPr>
              <p14:xfrm>
                <a:off x="2244717" y="5861221"/>
                <a:ext cx="34920" cy="1360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2F9554A-425D-E0FB-E716-08072AB232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35717" y="5852581"/>
                  <a:ext cx="52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5D84ADC-BFAC-8F88-4725-67A62023544D}"/>
                    </a:ext>
                  </a:extLst>
                </p14:cNvPr>
                <p14:cNvContentPartPr/>
                <p14:nvPr/>
              </p14:nvContentPartPr>
              <p14:xfrm>
                <a:off x="2243997" y="5834581"/>
                <a:ext cx="147960" cy="79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5D84ADC-BFAC-8F88-4725-67A6202354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5357" y="5825941"/>
                  <a:ext cx="165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97838B7-7D47-213B-7721-19F1966E29FC}"/>
                    </a:ext>
                  </a:extLst>
                </p14:cNvPr>
                <p14:cNvContentPartPr/>
                <p14:nvPr/>
              </p14:nvContentPartPr>
              <p14:xfrm>
                <a:off x="2410677" y="5807221"/>
                <a:ext cx="12240" cy="132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97838B7-7D47-213B-7721-19F1966E29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1677" y="5798221"/>
                  <a:ext cx="29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2510056-4166-F5B4-32B2-3616FFAE45E4}"/>
                    </a:ext>
                  </a:extLst>
                </p14:cNvPr>
                <p14:cNvContentPartPr/>
                <p14:nvPr/>
              </p14:nvContentPartPr>
              <p14:xfrm>
                <a:off x="2363157" y="6008461"/>
                <a:ext cx="12240" cy="1425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2510056-4166-F5B4-32B2-3616FFAE45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54517" y="5999461"/>
                  <a:ext cx="29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171E275-0C6F-B9BA-0B58-64CD8BCFA3B0}"/>
                    </a:ext>
                  </a:extLst>
                </p14:cNvPr>
                <p14:cNvContentPartPr/>
                <p14:nvPr/>
              </p14:nvContentPartPr>
              <p14:xfrm>
                <a:off x="2363157" y="6056341"/>
                <a:ext cx="216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171E275-0C6F-B9BA-0B58-64CD8BCFA3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4517" y="6047341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3E5F102-2F98-A688-E567-97EF78073BFE}"/>
                    </a:ext>
                  </a:extLst>
                </p14:cNvPr>
                <p14:cNvContentPartPr/>
                <p14:nvPr/>
              </p14:nvContentPartPr>
              <p14:xfrm>
                <a:off x="2386917" y="5996941"/>
                <a:ext cx="360" cy="142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3E5F102-2F98-A688-E567-97EF78073B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7917" y="5988301"/>
                  <a:ext cx="18000" cy="15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4897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F513FC0-5CF4-427E-068D-997953D6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C15383-9054-8687-9AD4-3A71AAEC4A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5718847-1AB7-1CCA-DB78-528DD811A0C2}"/>
                  </a:ext>
                </a:extLst>
              </p14:cNvPr>
              <p14:cNvContentPartPr/>
              <p14:nvPr/>
            </p14:nvContentPartPr>
            <p14:xfrm>
              <a:off x="985797" y="6269821"/>
              <a:ext cx="3726720" cy="493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5718847-1AB7-1CCA-DB78-528DD811A0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6797" y="6260821"/>
                <a:ext cx="3744360" cy="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938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BDBD880-5339-B009-C510-E0BD1FDE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C914C-153A-2EF2-54C3-EDE962133D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C538B28-C834-6B4D-EF68-73CBFA8C9609}"/>
                  </a:ext>
                </a:extLst>
              </p14:cNvPr>
              <p14:cNvContentPartPr/>
              <p14:nvPr/>
            </p14:nvContentPartPr>
            <p14:xfrm>
              <a:off x="449757" y="626461"/>
              <a:ext cx="3654720" cy="5389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C538B28-C834-6B4D-EF68-73CBFA8C96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757" y="617461"/>
                <a:ext cx="367236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22960E5-9063-C766-9122-7750A6393413}"/>
                  </a:ext>
                </a:extLst>
              </p14:cNvPr>
              <p14:cNvContentPartPr/>
              <p14:nvPr/>
            </p14:nvContentPartPr>
            <p14:xfrm>
              <a:off x="548757" y="2490901"/>
              <a:ext cx="2944080" cy="4431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22960E5-9063-C766-9122-7750A63934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9757" y="2481901"/>
                <a:ext cx="296172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82C568D-82FE-B43E-C6B6-FBEE0419A1F3}"/>
                  </a:ext>
                </a:extLst>
              </p14:cNvPr>
              <p14:cNvContentPartPr/>
              <p14:nvPr/>
            </p14:nvContentPartPr>
            <p14:xfrm>
              <a:off x="1068597" y="1400821"/>
              <a:ext cx="2861640" cy="608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82C568D-82FE-B43E-C6B6-FBEE0419A1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9597" y="1391821"/>
                <a:ext cx="2879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BFE5224-82FF-58A0-9E65-9CDEBA5102C8}"/>
                  </a:ext>
                </a:extLst>
              </p14:cNvPr>
              <p14:cNvContentPartPr/>
              <p14:nvPr/>
            </p14:nvContentPartPr>
            <p14:xfrm>
              <a:off x="1080837" y="3098221"/>
              <a:ext cx="3561120" cy="604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BFE5224-82FF-58A0-9E65-9CDEBA5102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1837" y="3089581"/>
                <a:ext cx="3578760" cy="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6916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81F6D1-5EC2-AE0D-70EA-58A7C572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55F078-0E14-7065-18FE-70C5179498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8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51E0F0-09C8-987F-5DEB-C1C79CAD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3C4A16-99A5-B423-2D44-D1C7EDEA3B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FCAE954-8C21-25A4-8DD7-CD9EBEF5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구조</a:t>
            </a:r>
            <a:r>
              <a:rPr lang="en-US" altLang="ko-KR"/>
              <a:t>(Computer Architecture)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9CFD10-F940-41B5-0921-26A5306A80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31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56D1030-DE50-442C-7E91-4A7E128F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C542AF-1C37-BD12-8B0A-C2B66DA816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15E87BB-4389-4241-8AAB-3B8F7715DA9A}"/>
                  </a:ext>
                </a:extLst>
              </p14:cNvPr>
              <p14:cNvContentPartPr/>
              <p14:nvPr/>
            </p14:nvContentPartPr>
            <p14:xfrm>
              <a:off x="1068597" y="1352941"/>
              <a:ext cx="6721560" cy="144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15E87BB-4389-4241-8AAB-3B8F7715DA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9597" y="1343941"/>
                <a:ext cx="6739200" cy="1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616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FDBCF7-0D6A-0D6F-A8C4-191BA3DD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BD6340-16C8-302C-03FC-7C0102E854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4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ABC431-5790-BDEB-E01A-7265CE0A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C91370-87B1-8C52-0E41-C21CDF159A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3A7AAB1-809C-A822-A26C-A73803F5BB5F}"/>
                  </a:ext>
                </a:extLst>
              </p14:cNvPr>
              <p14:cNvContentPartPr/>
              <p14:nvPr/>
            </p14:nvContentPartPr>
            <p14:xfrm>
              <a:off x="997317" y="1435741"/>
              <a:ext cx="5998320" cy="622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3A7AAB1-809C-A822-A26C-A73803F5BB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317" y="1426741"/>
                <a:ext cx="601596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6F37666A-E7AB-60E5-745C-5146016F2E42}"/>
              </a:ext>
            </a:extLst>
          </p:cNvPr>
          <p:cNvGrpSpPr/>
          <p:nvPr/>
        </p:nvGrpSpPr>
        <p:grpSpPr>
          <a:xfrm>
            <a:off x="687717" y="2492701"/>
            <a:ext cx="2989800" cy="500760"/>
            <a:chOff x="687717" y="2492701"/>
            <a:chExt cx="298980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882386F-AED4-1190-D9A4-1FC59C7C8E03}"/>
                    </a:ext>
                  </a:extLst>
                </p14:cNvPr>
                <p14:cNvContentPartPr/>
                <p14:nvPr/>
              </p14:nvContentPartPr>
              <p14:xfrm>
                <a:off x="687717" y="2492701"/>
                <a:ext cx="1285200" cy="405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882386F-AED4-1190-D9A4-1FC59C7C8E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8717" y="2483701"/>
                  <a:ext cx="13028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859C142-ECDA-D463-3A50-E984B4F2AA18}"/>
                    </a:ext>
                  </a:extLst>
                </p14:cNvPr>
                <p14:cNvContentPartPr/>
                <p14:nvPr/>
              </p14:nvContentPartPr>
              <p14:xfrm>
                <a:off x="1887957" y="2920381"/>
                <a:ext cx="1789560" cy="73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859C142-ECDA-D463-3A50-E984B4F2AA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78957" y="2911741"/>
                  <a:ext cx="180720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5432451-5F83-F18E-676C-894A7809FD07}"/>
                  </a:ext>
                </a:extLst>
              </p14:cNvPr>
              <p14:cNvContentPartPr/>
              <p14:nvPr/>
            </p14:nvContentPartPr>
            <p14:xfrm>
              <a:off x="1056357" y="3170581"/>
              <a:ext cx="2856240" cy="60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5432451-5F83-F18E-676C-894A7809FD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7717" y="3161941"/>
                <a:ext cx="287388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C86E3F-1077-01E6-EF16-B919EE0555EB}"/>
              </a:ext>
            </a:extLst>
          </p:cNvPr>
          <p:cNvGrpSpPr/>
          <p:nvPr/>
        </p:nvGrpSpPr>
        <p:grpSpPr>
          <a:xfrm>
            <a:off x="721557" y="712501"/>
            <a:ext cx="3078360" cy="475200"/>
            <a:chOff x="721557" y="712501"/>
            <a:chExt cx="307836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80AB7AA-A197-E237-1A9D-F4D9A1972019}"/>
                    </a:ext>
                  </a:extLst>
                </p14:cNvPr>
                <p14:cNvContentPartPr/>
                <p14:nvPr/>
              </p14:nvContentPartPr>
              <p14:xfrm>
                <a:off x="721557" y="712501"/>
                <a:ext cx="1058040" cy="4640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80AB7AA-A197-E237-1A9D-F4D9A19720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2917" y="703861"/>
                  <a:ext cx="10756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14F362D-769E-676D-0147-D3A6CF01FDE1}"/>
                    </a:ext>
                  </a:extLst>
                </p14:cNvPr>
                <p14:cNvContentPartPr/>
                <p14:nvPr/>
              </p14:nvContentPartPr>
              <p14:xfrm>
                <a:off x="1603197" y="1057741"/>
                <a:ext cx="2196720" cy="1299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14F362D-769E-676D-0147-D3A6CF01FD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94197" y="1049101"/>
                  <a:ext cx="221436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5D565D7-E808-A884-B26C-1FC9FC256516}"/>
                  </a:ext>
                </a:extLst>
              </p14:cNvPr>
              <p14:cNvContentPartPr/>
              <p14:nvPr/>
            </p14:nvContentPartPr>
            <p14:xfrm>
              <a:off x="1080837" y="4546861"/>
              <a:ext cx="6814080" cy="1872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5D565D7-E808-A884-B26C-1FC9FC2565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1837" y="4538221"/>
                <a:ext cx="68317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666EA5F-F4A1-EAC7-65F0-F7B6E41BF1E9}"/>
                  </a:ext>
                </a:extLst>
              </p14:cNvPr>
              <p14:cNvContentPartPr/>
              <p14:nvPr/>
            </p14:nvContentPartPr>
            <p14:xfrm>
              <a:off x="4272237" y="4309981"/>
              <a:ext cx="1962720" cy="5385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666EA5F-F4A1-EAC7-65F0-F7B6E41BF1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63597" y="4300981"/>
                <a:ext cx="1980360" cy="5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065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75A70C5-1833-9B0D-8D68-F241C366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0F433F-B172-F5E8-7F49-C2EF157AB2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68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584986-F060-4194-4958-94E0EA84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BC48B-B596-EADF-15DA-7C3653D671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73FA09B-B0C6-274B-F6E9-81E6342E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DAE2B5-F2D8-ECC0-100D-B4453BB086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4324BCE-5174-26D0-B9ED-8374EF21B393}"/>
                  </a:ext>
                </a:extLst>
              </p14:cNvPr>
              <p14:cNvContentPartPr/>
              <p14:nvPr/>
            </p14:nvContentPartPr>
            <p14:xfrm>
              <a:off x="1270557" y="3371101"/>
              <a:ext cx="558036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4324BCE-5174-26D0-B9ED-8374EF21B3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1917" y="3362461"/>
                <a:ext cx="559800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86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5BBCA4F-A99A-335C-C88D-2E8E426D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4DBFC-B1B6-7577-23B2-B76A369A52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66A3DF5-B564-F8EC-7B08-1A7D54CF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8CC4AE-38D4-F464-E42C-D099F5A235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95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94E676-5773-AFD1-6E5B-578539A7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9D96C9-6FC0-16EE-435B-611F9A5641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7034FDA-6BFB-8773-C5D7-6AE6DC3B5745}"/>
                  </a:ext>
                </a:extLst>
              </p14:cNvPr>
              <p14:cNvContentPartPr/>
              <p14:nvPr/>
            </p14:nvContentPartPr>
            <p14:xfrm>
              <a:off x="699597" y="1444741"/>
              <a:ext cx="1616760" cy="372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7034FDA-6BFB-8773-C5D7-6AE6DC3B57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597" y="1436101"/>
                <a:ext cx="16344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001B9A0-FA34-8AC6-A2C2-2F9479F70F7A}"/>
                  </a:ext>
                </a:extLst>
              </p14:cNvPr>
              <p14:cNvContentPartPr/>
              <p14:nvPr/>
            </p14:nvContentPartPr>
            <p14:xfrm>
              <a:off x="985797" y="2005981"/>
              <a:ext cx="5391000" cy="849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001B9A0-FA34-8AC6-A2C2-2F9479F70F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6797" y="1996981"/>
                <a:ext cx="540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18905D5-146F-1320-1258-3437C606BD7A}"/>
                  </a:ext>
                </a:extLst>
              </p14:cNvPr>
              <p14:cNvContentPartPr/>
              <p14:nvPr/>
            </p14:nvContentPartPr>
            <p14:xfrm>
              <a:off x="5545917" y="5213221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18905D5-146F-1320-1258-3437C606BD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6917" y="520458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E668580-021E-9942-2196-98464E3025EC}"/>
                  </a:ext>
                </a:extLst>
              </p14:cNvPr>
              <p14:cNvContentPartPr/>
              <p14:nvPr/>
            </p14:nvContentPartPr>
            <p14:xfrm>
              <a:off x="985797" y="1412701"/>
              <a:ext cx="3700440" cy="60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E668580-021E-9942-2196-98464E3025E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6797" y="1404061"/>
                <a:ext cx="3718080" cy="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7197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B3AAD78-6DE4-5BF1-A296-DE02C52A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7C1A2D-4BF2-D544-2E18-86251BE9B8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ABD54D2-CDF4-CBBA-41D4-98BDF6AA22A9}"/>
                  </a:ext>
                </a:extLst>
              </p14:cNvPr>
              <p14:cNvContentPartPr/>
              <p14:nvPr/>
            </p14:nvContentPartPr>
            <p14:xfrm>
              <a:off x="1045197" y="1436101"/>
              <a:ext cx="7157520" cy="49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ABD54D2-CDF4-CBBA-41D4-98BDF6AA22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6197" y="1427101"/>
                <a:ext cx="71751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2D3D6EB-4DFE-2772-F434-0F2AD3066752}"/>
                  </a:ext>
                </a:extLst>
              </p14:cNvPr>
              <p14:cNvContentPartPr/>
              <p14:nvPr/>
            </p14:nvContentPartPr>
            <p14:xfrm>
              <a:off x="1045197" y="1756861"/>
              <a:ext cx="5824800" cy="1558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2D3D6EB-4DFE-2772-F434-0F2AD30667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6197" y="1748221"/>
                <a:ext cx="5842440" cy="1735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5E248B2-A1D5-1DDA-1B1B-81A768DAAE1B}"/>
              </a:ext>
            </a:extLst>
          </p:cNvPr>
          <p:cNvSpPr txBox="1"/>
          <p:nvPr/>
        </p:nvSpPr>
        <p:spPr>
          <a:xfrm>
            <a:off x="1318161" y="3831372"/>
            <a:ext cx="125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transform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BD703-98F6-4FD0-B72B-7EB060BABE0A}"/>
              </a:ext>
            </a:extLst>
          </p:cNvPr>
          <p:cNvSpPr txBox="1"/>
          <p:nvPr/>
        </p:nvSpPr>
        <p:spPr>
          <a:xfrm>
            <a:off x="6709560" y="3852058"/>
            <a:ext cx="125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painting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7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AA56478-24FE-7E98-DA58-48E024E0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4DE6"/>
                </a:solidFill>
              </a:rPr>
              <a:t>프로그래밍</a:t>
            </a:r>
            <a:r>
              <a:rPr lang="en-US" altLang="ko-KR">
                <a:solidFill>
                  <a:srgbClr val="004DE6"/>
                </a:solidFill>
              </a:rPr>
              <a:t>(Programming)</a:t>
            </a:r>
            <a:endParaRPr lang="en-US" altLang="ko-KR" dirty="0">
              <a:solidFill>
                <a:srgbClr val="004DE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3A0124-5A03-3C22-9BF0-8010B2ED44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08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9731A8F-1010-B1C8-3045-80DADF6A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D7E2D5-09D5-FF06-2953-B05B18980E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B6FF54-AECA-F76E-3FB3-0C2A422258AC}"/>
              </a:ext>
            </a:extLst>
          </p:cNvPr>
          <p:cNvGrpSpPr/>
          <p:nvPr/>
        </p:nvGrpSpPr>
        <p:grpSpPr>
          <a:xfrm>
            <a:off x="2279637" y="5189101"/>
            <a:ext cx="286200" cy="351000"/>
            <a:chOff x="2279637" y="5189101"/>
            <a:chExt cx="28620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F5913DA-CF6A-17F4-56B8-43699B30E519}"/>
                    </a:ext>
                  </a:extLst>
                </p14:cNvPr>
                <p14:cNvContentPartPr/>
                <p14:nvPr/>
              </p14:nvContentPartPr>
              <p14:xfrm>
                <a:off x="2316357" y="5189101"/>
                <a:ext cx="35280" cy="203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F5913DA-CF6A-17F4-56B8-43699B30E5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7357" y="5180101"/>
                  <a:ext cx="52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36D5174-1159-CF17-42DA-0D136F3ACA23}"/>
                    </a:ext>
                  </a:extLst>
                </p14:cNvPr>
                <p14:cNvContentPartPr/>
                <p14:nvPr/>
              </p14:nvContentPartPr>
              <p14:xfrm>
                <a:off x="2279637" y="5284141"/>
                <a:ext cx="286200" cy="255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36D5174-1159-CF17-42DA-0D136F3ACA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0997" y="5275141"/>
                  <a:ext cx="30384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32820E-00F8-01E9-055F-2B807E1AFA19}"/>
              </a:ext>
            </a:extLst>
          </p:cNvPr>
          <p:cNvGrpSpPr/>
          <p:nvPr/>
        </p:nvGrpSpPr>
        <p:grpSpPr>
          <a:xfrm>
            <a:off x="3004317" y="4395301"/>
            <a:ext cx="204840" cy="143640"/>
            <a:chOff x="3004317" y="4395301"/>
            <a:chExt cx="2048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9C70B07-0B58-DA3E-A408-A54302EDE7A8}"/>
                    </a:ext>
                  </a:extLst>
                </p14:cNvPr>
                <p14:cNvContentPartPr/>
                <p14:nvPr/>
              </p14:nvContentPartPr>
              <p14:xfrm>
                <a:off x="3075597" y="4417621"/>
                <a:ext cx="360" cy="102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9C70B07-0B58-DA3E-A408-A54302EDE7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66597" y="4408621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9F69635-BB19-BB39-7242-DFEE1088ABA6}"/>
                    </a:ext>
                  </a:extLst>
                </p14:cNvPr>
                <p14:cNvContentPartPr/>
                <p14:nvPr/>
              </p14:nvContentPartPr>
              <p14:xfrm>
                <a:off x="3004317" y="4395301"/>
                <a:ext cx="204840" cy="1436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9F69635-BB19-BB39-7242-DFEE1088AB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95317" y="4386301"/>
                  <a:ext cx="222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0EBE19-AA72-98D4-C58B-EB685D4DB7AD}"/>
              </a:ext>
            </a:extLst>
          </p:cNvPr>
          <p:cNvGrpSpPr/>
          <p:nvPr/>
        </p:nvGrpSpPr>
        <p:grpSpPr>
          <a:xfrm>
            <a:off x="2968677" y="4642981"/>
            <a:ext cx="235440" cy="132120"/>
            <a:chOff x="2968677" y="4642981"/>
            <a:chExt cx="23544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FF53994-6FB0-727B-CE36-29B9BF1EE97C}"/>
                    </a:ext>
                  </a:extLst>
                </p14:cNvPr>
                <p14:cNvContentPartPr/>
                <p14:nvPr/>
              </p14:nvContentPartPr>
              <p14:xfrm>
                <a:off x="3087837" y="4725781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FF53994-6FB0-727B-CE36-29B9BF1EE9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78837" y="471714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FD1091F-F0FB-41E5-5514-51676EFA97A2}"/>
                    </a:ext>
                  </a:extLst>
                </p14:cNvPr>
                <p14:cNvContentPartPr/>
                <p14:nvPr/>
              </p14:nvContentPartPr>
              <p14:xfrm>
                <a:off x="3039957" y="4642981"/>
                <a:ext cx="23040" cy="1195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FD1091F-F0FB-41E5-5514-51676EFA97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0957" y="4634341"/>
                  <a:ext cx="40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1E6D533-E660-6C52-34A2-E8B4570736AE}"/>
                    </a:ext>
                  </a:extLst>
                </p14:cNvPr>
                <p14:cNvContentPartPr/>
                <p14:nvPr/>
              </p14:nvContentPartPr>
              <p14:xfrm>
                <a:off x="2968677" y="4646221"/>
                <a:ext cx="235440" cy="128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1E6D533-E660-6C52-34A2-E8B4570736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59677" y="4637581"/>
                  <a:ext cx="2530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919371-EF77-6294-F1E0-933CB3EF4877}"/>
              </a:ext>
            </a:extLst>
          </p:cNvPr>
          <p:cNvGrpSpPr/>
          <p:nvPr/>
        </p:nvGrpSpPr>
        <p:grpSpPr>
          <a:xfrm>
            <a:off x="3004317" y="4939981"/>
            <a:ext cx="101160" cy="103680"/>
            <a:chOff x="3004317" y="4939981"/>
            <a:chExt cx="10116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79DA5E9-F025-6FD0-85D7-CDAEA05FE778}"/>
                    </a:ext>
                  </a:extLst>
                </p14:cNvPr>
                <p14:cNvContentPartPr/>
                <p14:nvPr/>
              </p14:nvContentPartPr>
              <p14:xfrm>
                <a:off x="3027717" y="4939981"/>
                <a:ext cx="360" cy="68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79DA5E9-F025-6FD0-85D7-CDAEA05FE7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19077" y="4931341"/>
                  <a:ext cx="18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E842E09-4E2F-BFE8-04AF-B43EAE91AD88}"/>
                    </a:ext>
                  </a:extLst>
                </p14:cNvPr>
                <p14:cNvContentPartPr/>
                <p14:nvPr/>
              </p14:nvContentPartPr>
              <p14:xfrm>
                <a:off x="3004317" y="4965541"/>
                <a:ext cx="101160" cy="781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E842E09-4E2F-BFE8-04AF-B43EAE91AD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5317" y="4956901"/>
                  <a:ext cx="118800" cy="9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220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BF9843-B99D-9555-BC5B-E6FFE726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AEB4BB-10CA-BE7A-2BC6-BB93C7250D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07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FD7D64-9682-DA89-7860-C5CEE114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6E736-A59F-53C3-279B-9BA8333B84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1BEB51C-ECE4-CF81-0194-7B226D903742}"/>
                  </a:ext>
                </a:extLst>
              </p14:cNvPr>
              <p14:cNvContentPartPr/>
              <p14:nvPr/>
            </p14:nvContentPartPr>
            <p14:xfrm>
              <a:off x="997317" y="1459861"/>
              <a:ext cx="2511360" cy="54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1BEB51C-ECE4-CF81-0194-7B226D9037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317" y="1450861"/>
                <a:ext cx="2529000" cy="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191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94FEB2-5937-9932-EF2F-B8FB25DB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E2454F-A8EC-E411-D8DE-A7C95E407A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569F0D6-B360-F966-F395-C023BA36E520}"/>
                  </a:ext>
                </a:extLst>
              </p14:cNvPr>
              <p14:cNvContentPartPr/>
              <p14:nvPr/>
            </p14:nvContentPartPr>
            <p14:xfrm>
              <a:off x="6613317" y="2183821"/>
              <a:ext cx="2032920" cy="111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569F0D6-B360-F966-F395-C023BA36E5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4677" y="2175181"/>
                <a:ext cx="2050560" cy="11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834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C2BD28-9883-6DAA-7756-EE4DEDD4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6FE5BC-6318-38D5-629F-2D1723F8CD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D3CFAD9-1500-259D-D082-104952DF103A}"/>
                  </a:ext>
                </a:extLst>
              </p14:cNvPr>
              <p14:cNvContentPartPr/>
              <p14:nvPr/>
            </p14:nvContentPartPr>
            <p14:xfrm>
              <a:off x="94437" y="5567821"/>
              <a:ext cx="4395960" cy="1189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D3CFAD9-1500-259D-D082-104952DF10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797" y="5558821"/>
                <a:ext cx="4413600" cy="12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C8E926-F681-85AD-54B6-5E45ED3F6A61}"/>
              </a:ext>
            </a:extLst>
          </p:cNvPr>
          <p:cNvGrpSpPr/>
          <p:nvPr/>
        </p:nvGrpSpPr>
        <p:grpSpPr>
          <a:xfrm>
            <a:off x="4393917" y="2336461"/>
            <a:ext cx="406440" cy="469080"/>
            <a:chOff x="4393917" y="2336461"/>
            <a:chExt cx="40644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5717554-7D12-2FC2-6EBE-2BE3BD25CBFD}"/>
                    </a:ext>
                  </a:extLst>
                </p14:cNvPr>
                <p14:cNvContentPartPr/>
                <p14:nvPr/>
              </p14:nvContentPartPr>
              <p14:xfrm>
                <a:off x="4393917" y="2336461"/>
                <a:ext cx="406440" cy="469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5717554-7D12-2FC2-6EBE-2BE3BD25CB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84917" y="2327461"/>
                  <a:ext cx="4240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D4DDD10-BC4E-FB9C-3B9B-88AF842C519A}"/>
                    </a:ext>
                  </a:extLst>
                </p14:cNvPr>
                <p14:cNvContentPartPr/>
                <p14:nvPr/>
              </p14:nvContentPartPr>
              <p14:xfrm>
                <a:off x="4548357" y="2651821"/>
                <a:ext cx="114480" cy="1404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D4DDD10-BC4E-FB9C-3B9B-88AF842C51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39357" y="2643181"/>
                  <a:ext cx="13212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62CEB5-4E0F-127A-F972-5037D88843A3}"/>
              </a:ext>
            </a:extLst>
          </p:cNvPr>
          <p:cNvGrpSpPr/>
          <p:nvPr/>
        </p:nvGrpSpPr>
        <p:grpSpPr>
          <a:xfrm>
            <a:off x="4310397" y="3277861"/>
            <a:ext cx="369720" cy="523080"/>
            <a:chOff x="4310397" y="3277861"/>
            <a:chExt cx="36972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39AD15C-B277-60FD-C32C-D4AAD467CF4E}"/>
                    </a:ext>
                  </a:extLst>
                </p14:cNvPr>
                <p14:cNvContentPartPr/>
                <p14:nvPr/>
              </p14:nvContentPartPr>
              <p14:xfrm>
                <a:off x="4310397" y="3368221"/>
                <a:ext cx="369720" cy="432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39AD15C-B277-60FD-C32C-D4AAD467CF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01397" y="3359581"/>
                  <a:ext cx="3873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01E4A98-75C4-A079-37D6-A476B7A74CF9}"/>
                    </a:ext>
                  </a:extLst>
                </p14:cNvPr>
                <p14:cNvContentPartPr/>
                <p14:nvPr/>
              </p14:nvContentPartPr>
              <p14:xfrm>
                <a:off x="4335237" y="3277861"/>
                <a:ext cx="201240" cy="308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01E4A98-75C4-A079-37D6-A476B7A74C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26237" y="3268861"/>
                  <a:ext cx="21888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A59CBB3-D176-40DD-A70E-7EACE5CFD1E8}"/>
              </a:ext>
            </a:extLst>
          </p:cNvPr>
          <p:cNvGrpSpPr/>
          <p:nvPr/>
        </p:nvGrpSpPr>
        <p:grpSpPr>
          <a:xfrm>
            <a:off x="4547997" y="1269061"/>
            <a:ext cx="405000" cy="689400"/>
            <a:chOff x="4547997" y="1269061"/>
            <a:chExt cx="405000" cy="68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195E0AC-94BB-773D-477C-3922D930C9CE}"/>
                    </a:ext>
                  </a:extLst>
                </p14:cNvPr>
                <p14:cNvContentPartPr/>
                <p14:nvPr/>
              </p14:nvContentPartPr>
              <p14:xfrm>
                <a:off x="4547997" y="1269061"/>
                <a:ext cx="405000" cy="465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195E0AC-94BB-773D-477C-3922D930C9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38997" y="1260421"/>
                  <a:ext cx="4226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79158FC-4E35-DFBA-A078-6122E036CF2E}"/>
                    </a:ext>
                  </a:extLst>
                </p14:cNvPr>
                <p14:cNvContentPartPr/>
                <p14:nvPr/>
              </p14:nvContentPartPr>
              <p14:xfrm>
                <a:off x="4699917" y="1604581"/>
                <a:ext cx="50400" cy="169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79158FC-4E35-DFBA-A078-6122E036CF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91277" y="1595581"/>
                  <a:ext cx="68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AFE6548-DD94-62C2-21A9-3DFFCF051D70}"/>
                    </a:ext>
                  </a:extLst>
                </p14:cNvPr>
                <p14:cNvContentPartPr/>
                <p14:nvPr/>
              </p14:nvContentPartPr>
              <p14:xfrm>
                <a:off x="4667157" y="1614661"/>
                <a:ext cx="55440" cy="12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AFE6548-DD94-62C2-21A9-3DFFCF051D7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58157" y="1605661"/>
                  <a:ext cx="73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F8C4B1E-7514-0316-C9CB-0AEE3696469B}"/>
                    </a:ext>
                  </a:extLst>
                </p14:cNvPr>
                <p14:cNvContentPartPr/>
                <p14:nvPr/>
              </p14:nvContentPartPr>
              <p14:xfrm>
                <a:off x="4654917" y="1614661"/>
                <a:ext cx="219600" cy="11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F8C4B1E-7514-0316-C9CB-0AEE369646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46277" y="1606021"/>
                  <a:ext cx="237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AECB1F5-90A4-A618-215E-8A8E9788E542}"/>
                    </a:ext>
                  </a:extLst>
                </p14:cNvPr>
                <p14:cNvContentPartPr/>
                <p14:nvPr/>
              </p14:nvContentPartPr>
              <p14:xfrm>
                <a:off x="4726557" y="1638421"/>
                <a:ext cx="3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AECB1F5-90A4-A618-215E-8A8E9788E54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17557" y="16294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87920EB-D8AA-1CB1-46AC-FF0D7F716C1D}"/>
                    </a:ext>
                  </a:extLst>
                </p14:cNvPr>
                <p14:cNvContentPartPr/>
                <p14:nvPr/>
              </p14:nvContentPartPr>
              <p14:xfrm>
                <a:off x="4677957" y="1638421"/>
                <a:ext cx="36720" cy="320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87920EB-D8AA-1CB1-46AC-FF0D7F716C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68957" y="1629421"/>
                  <a:ext cx="54360" cy="33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00135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CC43FB3-5EFE-D267-0524-2FE93FC7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CF6A38-FDD0-FB7C-045D-FD6EA18225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29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99CDFE2-75B5-FD51-8D66-F322BA26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32F88F-6947-A571-CF8A-44E98A9674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5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D68CEA-3BAC-10A5-1240-F5022B68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B77295-579C-E0A8-25B5-773B373D7C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1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B1808E-EAE9-7688-41D0-D20A56C5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FA3068-3BF6-7FE6-4242-D6AF7F0644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5A5AB5-977E-0715-3872-4B4B553FA640}"/>
              </a:ext>
            </a:extLst>
          </p:cNvPr>
          <p:cNvSpPr txBox="1"/>
          <p:nvPr/>
        </p:nvSpPr>
        <p:spPr>
          <a:xfrm>
            <a:off x="2398816" y="2671948"/>
            <a:ext cx="1175657" cy="36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443397-9911-AE39-5F36-F04A75DD693D}"/>
              </a:ext>
            </a:extLst>
          </p:cNvPr>
          <p:cNvSpPr txBox="1"/>
          <p:nvPr/>
        </p:nvSpPr>
        <p:spPr>
          <a:xfrm>
            <a:off x="5973289" y="2671947"/>
            <a:ext cx="1175657" cy="36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0DFC1A-9F73-EDE2-CDAC-3F162F6B945C}"/>
              </a:ext>
            </a:extLst>
          </p:cNvPr>
          <p:cNvGrpSpPr/>
          <p:nvPr/>
        </p:nvGrpSpPr>
        <p:grpSpPr>
          <a:xfrm>
            <a:off x="4417317" y="2324581"/>
            <a:ext cx="705960" cy="1361160"/>
            <a:chOff x="4417317" y="2324581"/>
            <a:chExt cx="705960" cy="13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48EA895-A685-9D82-E81D-21956B96F7ED}"/>
                    </a:ext>
                  </a:extLst>
                </p14:cNvPr>
                <p14:cNvContentPartPr/>
                <p14:nvPr/>
              </p14:nvContentPartPr>
              <p14:xfrm>
                <a:off x="4417317" y="2324581"/>
                <a:ext cx="579240" cy="1215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48EA895-A685-9D82-E81D-21956B96F7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08677" y="2315581"/>
                  <a:ext cx="596880" cy="12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F224770-672D-56B7-2878-F5AE690D8A29}"/>
                    </a:ext>
                  </a:extLst>
                </p14:cNvPr>
                <p14:cNvContentPartPr/>
                <p14:nvPr/>
              </p14:nvContentPartPr>
              <p14:xfrm>
                <a:off x="4762197" y="2905981"/>
                <a:ext cx="361080" cy="779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F224770-672D-56B7-2878-F5AE690D8A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53197" y="2896981"/>
                  <a:ext cx="378720" cy="79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1C59F55-C8AB-6A07-8D4D-C8AB7621F613}"/>
                  </a:ext>
                </a:extLst>
              </p14:cNvPr>
              <p14:cNvContentPartPr/>
              <p14:nvPr/>
            </p14:nvContentPartPr>
            <p14:xfrm>
              <a:off x="1045197" y="2256541"/>
              <a:ext cx="4035960" cy="1198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1C59F55-C8AB-6A07-8D4D-C8AB7621F6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6197" y="2247541"/>
                <a:ext cx="40536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859FE34-CE56-2F23-1394-E3FF86709243}"/>
                  </a:ext>
                </a:extLst>
              </p14:cNvPr>
              <p14:cNvContentPartPr/>
              <p14:nvPr/>
            </p14:nvContentPartPr>
            <p14:xfrm>
              <a:off x="976077" y="1959181"/>
              <a:ext cx="3572280" cy="374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859FE34-CE56-2F23-1394-E3FF867092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7077" y="1950181"/>
                <a:ext cx="358992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4C97F0-3D6B-CD41-C69C-82108A0948A1}"/>
              </a:ext>
            </a:extLst>
          </p:cNvPr>
          <p:cNvGrpSpPr/>
          <p:nvPr/>
        </p:nvGrpSpPr>
        <p:grpSpPr>
          <a:xfrm>
            <a:off x="758997" y="1995181"/>
            <a:ext cx="631080" cy="1264320"/>
            <a:chOff x="758997" y="1995181"/>
            <a:chExt cx="631080" cy="12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BDC1F4F-FDC8-3574-844F-2D4E119DB224}"/>
                    </a:ext>
                  </a:extLst>
                </p14:cNvPr>
                <p14:cNvContentPartPr/>
                <p14:nvPr/>
              </p14:nvContentPartPr>
              <p14:xfrm>
                <a:off x="758997" y="1995181"/>
                <a:ext cx="534600" cy="10652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BDC1F4F-FDC8-3574-844F-2D4E119DB2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0357" y="1986541"/>
                  <a:ext cx="55224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F9383FD-7B15-FA08-3189-DB9B01689246}"/>
                    </a:ext>
                  </a:extLst>
                </p14:cNvPr>
                <p14:cNvContentPartPr/>
                <p14:nvPr/>
              </p14:nvContentPartPr>
              <p14:xfrm>
                <a:off x="998757" y="2707621"/>
                <a:ext cx="391320" cy="551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F9383FD-7B15-FA08-3189-DB9B016892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0117" y="2698621"/>
                  <a:ext cx="408960" cy="56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8736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72E51D-1BF6-4D96-EC5B-B3EB79D4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170B9B-C10C-C68F-A5B0-C0EF30CC2A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BF2545C-5520-85B6-0FCB-5D64906677DB}"/>
                  </a:ext>
                </a:extLst>
              </p14:cNvPr>
              <p14:cNvContentPartPr/>
              <p14:nvPr/>
            </p14:nvContentPartPr>
            <p14:xfrm>
              <a:off x="1032957" y="1554541"/>
              <a:ext cx="6281280" cy="1090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BF2545C-5520-85B6-0FCB-5D64906677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957" y="1446901"/>
                <a:ext cx="638892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21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B19E178-29B2-346A-1B9F-6D4F0744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프로그램</a:t>
            </a:r>
            <a:r>
              <a:rPr lang="en-US" altLang="ko-KR"/>
              <a:t>(Game Program)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B37D88-27F5-6D49-CFBA-9658414BEC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33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70FC70-E32E-7329-8220-BF30949B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056224-D6ED-6074-635E-B80F59375A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1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F5F810-6835-A303-53B5-E64600A3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E8D66E-B906-B8BC-68FE-5C4CB6F257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5BE1DE8-2080-D868-7F97-3C325883A466}"/>
                  </a:ext>
                </a:extLst>
              </p14:cNvPr>
              <p14:cNvContentPartPr/>
              <p14:nvPr/>
            </p14:nvContentPartPr>
            <p14:xfrm>
              <a:off x="1032957" y="3181741"/>
              <a:ext cx="5325120" cy="1314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5BE1DE8-2080-D868-7F97-3C325883A4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957" y="3073741"/>
                <a:ext cx="54327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A6A12F5-F507-E64C-5B1E-77D190E8CDFB}"/>
                  </a:ext>
                </a:extLst>
              </p14:cNvPr>
              <p14:cNvContentPartPr/>
              <p14:nvPr/>
            </p14:nvContentPartPr>
            <p14:xfrm>
              <a:off x="888957" y="2113621"/>
              <a:ext cx="127080" cy="927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A6A12F5-F507-E64C-5B1E-77D190E8CD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317" y="2104981"/>
                <a:ext cx="144720" cy="9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1F8F74C-50F9-9BA0-1FA1-982719634517}"/>
                  </a:ext>
                </a:extLst>
              </p14:cNvPr>
              <p14:cNvContentPartPr/>
              <p14:nvPr/>
            </p14:nvContentPartPr>
            <p14:xfrm>
              <a:off x="4729797" y="2018941"/>
              <a:ext cx="305640" cy="894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1F8F74C-50F9-9BA0-1FA1-9827196345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1157" y="2009941"/>
                <a:ext cx="32328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C161204-7803-4922-DC95-4B1438FE8A83}"/>
                  </a:ext>
                </a:extLst>
              </p14:cNvPr>
              <p14:cNvContentPartPr/>
              <p14:nvPr/>
            </p14:nvContentPartPr>
            <p14:xfrm>
              <a:off x="4677597" y="2506741"/>
              <a:ext cx="96480" cy="1292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C161204-7803-4922-DC95-4B1438FE8A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68597" y="2498101"/>
                <a:ext cx="11412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9B0E6E-0E51-221E-84FE-62F808585C62}"/>
              </a:ext>
            </a:extLst>
          </p:cNvPr>
          <p:cNvGrpSpPr/>
          <p:nvPr/>
        </p:nvGrpSpPr>
        <p:grpSpPr>
          <a:xfrm>
            <a:off x="4393197" y="2505661"/>
            <a:ext cx="227160" cy="283680"/>
            <a:chOff x="4393197" y="2505661"/>
            <a:chExt cx="22716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A03FC4A-B4CB-F1EF-C1B3-7A302BA5E279}"/>
                    </a:ext>
                  </a:extLst>
                </p14:cNvPr>
                <p14:cNvContentPartPr/>
                <p14:nvPr/>
              </p14:nvContentPartPr>
              <p14:xfrm>
                <a:off x="4393197" y="2505661"/>
                <a:ext cx="61560" cy="149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A03FC4A-B4CB-F1EF-C1B3-7A302BA5E2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84197" y="2496661"/>
                  <a:ext cx="79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81BAF1D-CAB1-B4C4-B935-15BD16A14C15}"/>
                    </a:ext>
                  </a:extLst>
                </p14:cNvPr>
                <p14:cNvContentPartPr/>
                <p14:nvPr/>
              </p14:nvContentPartPr>
              <p14:xfrm>
                <a:off x="4499397" y="2549221"/>
                <a:ext cx="120960" cy="2401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81BAF1D-CAB1-B4C4-B935-15BD16A14C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90757" y="2540581"/>
                  <a:ext cx="13860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331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36808C-CC3E-C60C-04C5-B74979C3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DE23AB-3E8E-3E35-8ED2-8CC85CD818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17F6FC-45C6-9BCA-A5A6-9CB4C953BC0D}"/>
              </a:ext>
            </a:extLst>
          </p:cNvPr>
          <p:cNvGrpSpPr/>
          <p:nvPr/>
        </p:nvGrpSpPr>
        <p:grpSpPr>
          <a:xfrm>
            <a:off x="7226397" y="3216301"/>
            <a:ext cx="186480" cy="221040"/>
            <a:chOff x="7226397" y="3216301"/>
            <a:chExt cx="18648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B7E915B-1EC7-5257-79A5-A5C60B887D0E}"/>
                    </a:ext>
                  </a:extLst>
                </p14:cNvPr>
                <p14:cNvContentPartPr/>
                <p14:nvPr/>
              </p14:nvContentPartPr>
              <p14:xfrm>
                <a:off x="7226397" y="3216301"/>
                <a:ext cx="109800" cy="37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B7E915B-1EC7-5257-79A5-A5C60B887D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17757" y="3207661"/>
                  <a:ext cx="127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0DB3B5A-15F0-9F5F-37E1-8CDE981E3524}"/>
                    </a:ext>
                  </a:extLst>
                </p14:cNvPr>
                <p14:cNvContentPartPr/>
                <p14:nvPr/>
              </p14:nvContentPartPr>
              <p14:xfrm>
                <a:off x="7241517" y="3373261"/>
                <a:ext cx="171360" cy="640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0DB3B5A-15F0-9F5F-37E1-8CDE981E35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32877" y="3364261"/>
                  <a:ext cx="18900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774BB7C-D33E-64F4-E5F2-22F3D41EFE00}"/>
              </a:ext>
            </a:extLst>
          </p:cNvPr>
          <p:cNvGrpSpPr/>
          <p:nvPr/>
        </p:nvGrpSpPr>
        <p:grpSpPr>
          <a:xfrm>
            <a:off x="5817357" y="2809141"/>
            <a:ext cx="1184760" cy="935280"/>
            <a:chOff x="5817357" y="2809141"/>
            <a:chExt cx="1184760" cy="93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12AB78C-48AD-A9DF-0F97-3C3885EC2A43}"/>
                    </a:ext>
                  </a:extLst>
                </p14:cNvPr>
                <p14:cNvContentPartPr/>
                <p14:nvPr/>
              </p14:nvContentPartPr>
              <p14:xfrm>
                <a:off x="6650037" y="3004261"/>
                <a:ext cx="156960" cy="5490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12AB78C-48AD-A9DF-0F97-3C3885EC2A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41037" y="2995621"/>
                  <a:ext cx="1746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4514F6F-7DD1-4E9B-0E55-B7241578DD99}"/>
                    </a:ext>
                  </a:extLst>
                </p14:cNvPr>
                <p14:cNvContentPartPr/>
                <p14:nvPr/>
              </p14:nvContentPartPr>
              <p14:xfrm>
                <a:off x="6744717" y="2934061"/>
                <a:ext cx="151560" cy="34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4514F6F-7DD1-4E9B-0E55-B7241578DD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36077" y="2925421"/>
                  <a:ext cx="169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1F187E7-C358-821E-E565-2C72E9DEA2CA}"/>
                    </a:ext>
                  </a:extLst>
                </p14:cNvPr>
                <p14:cNvContentPartPr/>
                <p14:nvPr/>
              </p14:nvContentPartPr>
              <p14:xfrm>
                <a:off x="6923277" y="2809141"/>
                <a:ext cx="78840" cy="253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1F187E7-C358-821E-E565-2C72E9DEA2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14277" y="2800501"/>
                  <a:ext cx="96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AEA1F0C-8793-3B61-805E-9E7609A8310B}"/>
                    </a:ext>
                  </a:extLst>
                </p14:cNvPr>
                <p14:cNvContentPartPr/>
                <p14:nvPr/>
              </p14:nvContentPartPr>
              <p14:xfrm>
                <a:off x="5817357" y="3087061"/>
                <a:ext cx="73800" cy="4075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AEA1F0C-8793-3B61-805E-9E7609A831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08357" y="3078061"/>
                  <a:ext cx="914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0FFAAE2-A54C-B55A-8D3A-488C5B034C23}"/>
                    </a:ext>
                  </a:extLst>
                </p14:cNvPr>
                <p14:cNvContentPartPr/>
                <p14:nvPr/>
              </p14:nvContentPartPr>
              <p14:xfrm>
                <a:off x="6270237" y="3156541"/>
                <a:ext cx="2160" cy="2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0FFAAE2-A54C-B55A-8D3A-488C5B034C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61237" y="3147541"/>
                  <a:ext cx="19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2717F8D-E1B1-8256-1A0E-F84084B9C336}"/>
                    </a:ext>
                  </a:extLst>
                </p14:cNvPr>
                <p14:cNvContentPartPr/>
                <p14:nvPr/>
              </p14:nvContentPartPr>
              <p14:xfrm>
                <a:off x="5984757" y="3087061"/>
                <a:ext cx="74160" cy="5770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2717F8D-E1B1-8256-1A0E-F84084B9C3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75757" y="3078421"/>
                  <a:ext cx="9180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6B04E1D-F029-CF2C-C22F-A1BEAA631708}"/>
                    </a:ext>
                  </a:extLst>
                </p14:cNvPr>
                <p14:cNvContentPartPr/>
                <p14:nvPr/>
              </p14:nvContentPartPr>
              <p14:xfrm>
                <a:off x="6056037" y="3068701"/>
                <a:ext cx="425880" cy="6757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6B04E1D-F029-CF2C-C22F-A1BEAA6317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47397" y="3059701"/>
                  <a:ext cx="44352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E4D78AA-B7EB-17FE-507C-00FB15B95585}"/>
                    </a:ext>
                  </a:extLst>
                </p14:cNvPr>
                <p14:cNvContentPartPr/>
                <p14:nvPr/>
              </p14:nvContentPartPr>
              <p14:xfrm>
                <a:off x="6491997" y="3252301"/>
                <a:ext cx="203040" cy="730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E4D78AA-B7EB-17FE-507C-00FB15B955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82997" y="3243301"/>
                  <a:ext cx="220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1B0120C7-8AB3-6332-F48A-C4B1D5D439A4}"/>
                    </a:ext>
                  </a:extLst>
                </p14:cNvPr>
                <p14:cNvContentPartPr/>
                <p14:nvPr/>
              </p14:nvContentPartPr>
              <p14:xfrm>
                <a:off x="6567237" y="3301261"/>
                <a:ext cx="141120" cy="4334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1B0120C7-8AB3-6332-F48A-C4B1D5D439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58237" y="3292621"/>
                  <a:ext cx="15876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0E9AC0B-C7F1-AD24-12D9-A20CC7BDDBEA}"/>
              </a:ext>
            </a:extLst>
          </p:cNvPr>
          <p:cNvGrpSpPr/>
          <p:nvPr/>
        </p:nvGrpSpPr>
        <p:grpSpPr>
          <a:xfrm>
            <a:off x="7706997" y="2612581"/>
            <a:ext cx="1341720" cy="1688040"/>
            <a:chOff x="7706997" y="2612581"/>
            <a:chExt cx="1341720" cy="16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22C3FF5-DEBA-72DA-F720-C3E71EA0A54D}"/>
                    </a:ext>
                  </a:extLst>
                </p14:cNvPr>
                <p14:cNvContentPartPr/>
                <p14:nvPr/>
              </p14:nvContentPartPr>
              <p14:xfrm>
                <a:off x="7932357" y="2945221"/>
                <a:ext cx="171000" cy="93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22C3FF5-DEBA-72DA-F720-C3E71EA0A5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23717" y="2936221"/>
                  <a:ext cx="188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55F8110-0BE4-B765-C556-3FD76801E6AB}"/>
                    </a:ext>
                  </a:extLst>
                </p14:cNvPr>
                <p14:cNvContentPartPr/>
                <p14:nvPr/>
              </p14:nvContentPartPr>
              <p14:xfrm>
                <a:off x="8182197" y="2909581"/>
                <a:ext cx="360" cy="423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55F8110-0BE4-B765-C556-3FD76801E6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73557" y="2900581"/>
                  <a:ext cx="180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75AC56A-E780-443A-C2C0-77783D3E4F96}"/>
                    </a:ext>
                  </a:extLst>
                </p14:cNvPr>
                <p14:cNvContentPartPr/>
                <p14:nvPr/>
              </p14:nvContentPartPr>
              <p14:xfrm>
                <a:off x="8372277" y="3524821"/>
                <a:ext cx="360" cy="25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75AC56A-E780-443A-C2C0-77783D3E4F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63277" y="3515821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72793DF-13D4-672F-D3A1-4FF8A121E75E}"/>
                    </a:ext>
                  </a:extLst>
                </p14:cNvPr>
                <p14:cNvContentPartPr/>
                <p14:nvPr/>
              </p14:nvContentPartPr>
              <p14:xfrm>
                <a:off x="8716077" y="2773141"/>
                <a:ext cx="202680" cy="1191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72793DF-13D4-672F-D3A1-4FF8A121E7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07437" y="2764141"/>
                  <a:ext cx="220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2D34E63-FF6F-C5DB-83BE-967D36C5F7FF}"/>
                    </a:ext>
                  </a:extLst>
                </p14:cNvPr>
                <p14:cNvContentPartPr/>
                <p14:nvPr/>
              </p14:nvContentPartPr>
              <p14:xfrm>
                <a:off x="8930277" y="2612581"/>
                <a:ext cx="118440" cy="4672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2D34E63-FF6F-C5DB-83BE-967D36C5F7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21277" y="2603581"/>
                  <a:ext cx="1360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BC870B2-9606-D3F7-78FD-7ABDABD8AEF0}"/>
                    </a:ext>
                  </a:extLst>
                </p14:cNvPr>
                <p14:cNvContentPartPr/>
                <p14:nvPr/>
              </p14:nvContentPartPr>
              <p14:xfrm>
                <a:off x="7706997" y="3253021"/>
                <a:ext cx="388080" cy="846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BC870B2-9606-D3F7-78FD-7ABDABD8AE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97997" y="3244021"/>
                  <a:ext cx="405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FA28070-E1D6-15C1-A34A-CD38EE49B045}"/>
                    </a:ext>
                  </a:extLst>
                </p14:cNvPr>
                <p14:cNvContentPartPr/>
                <p14:nvPr/>
              </p14:nvContentPartPr>
              <p14:xfrm>
                <a:off x="8027397" y="3325021"/>
                <a:ext cx="61560" cy="3938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FA28070-E1D6-15C1-A34A-CD38EE49B0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18757" y="3316021"/>
                  <a:ext cx="792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DEF94939-D409-D9E6-7304-6A421C628BE9}"/>
                    </a:ext>
                  </a:extLst>
                </p14:cNvPr>
                <p14:cNvContentPartPr/>
                <p14:nvPr/>
              </p14:nvContentPartPr>
              <p14:xfrm>
                <a:off x="8728317" y="3253381"/>
                <a:ext cx="251280" cy="9702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DEF94939-D409-D9E6-7304-6A421C628B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19317" y="3244741"/>
                  <a:ext cx="26892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36788F6-D5EF-5B7D-E80B-457B8B336968}"/>
                    </a:ext>
                  </a:extLst>
                </p14:cNvPr>
                <p14:cNvContentPartPr/>
                <p14:nvPr/>
              </p14:nvContentPartPr>
              <p14:xfrm>
                <a:off x="8609877" y="3312781"/>
                <a:ext cx="360" cy="3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36788F6-D5EF-5B7D-E80B-457B8B3369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00877" y="33037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C2479A2-80DD-0FCF-6B92-5C02063A0ECF}"/>
                    </a:ext>
                  </a:extLst>
                </p14:cNvPr>
                <p14:cNvContentPartPr/>
                <p14:nvPr/>
              </p14:nvContentPartPr>
              <p14:xfrm>
                <a:off x="8609877" y="3312781"/>
                <a:ext cx="133200" cy="9878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C2479A2-80DD-0FCF-6B92-5C02063A0EC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00877" y="3303781"/>
                  <a:ext cx="15084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87ABD06-A822-B516-E153-A838DC673054}"/>
                    </a:ext>
                  </a:extLst>
                </p14:cNvPr>
                <p14:cNvContentPartPr/>
                <p14:nvPr/>
              </p14:nvContentPartPr>
              <p14:xfrm>
                <a:off x="8561997" y="3286861"/>
                <a:ext cx="434160" cy="6595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87ABD06-A822-B516-E153-A838DC6730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52997" y="3277861"/>
                  <a:ext cx="45180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702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A2EE0AE-B8DF-6E7C-AD19-A893C460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AB9C1-81E7-5106-09F9-899918AC1F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695F62-C52F-C5E8-3CAD-56529FB10891}"/>
              </a:ext>
            </a:extLst>
          </p:cNvPr>
          <p:cNvGrpSpPr/>
          <p:nvPr/>
        </p:nvGrpSpPr>
        <p:grpSpPr>
          <a:xfrm>
            <a:off x="284877" y="1460581"/>
            <a:ext cx="288360" cy="1523880"/>
            <a:chOff x="284877" y="1460581"/>
            <a:chExt cx="288360" cy="15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7DEC986-DE3D-16E2-1655-78AED3AC9534}"/>
                    </a:ext>
                  </a:extLst>
                </p14:cNvPr>
                <p14:cNvContentPartPr/>
                <p14:nvPr/>
              </p14:nvContentPartPr>
              <p14:xfrm>
                <a:off x="306117" y="1460581"/>
                <a:ext cx="171720" cy="701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7DEC986-DE3D-16E2-1655-78AED3AC953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477" y="1451941"/>
                  <a:ext cx="18936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2813E3B-785D-A37E-CC97-28716B1510E4}"/>
                    </a:ext>
                  </a:extLst>
                </p14:cNvPr>
                <p14:cNvContentPartPr/>
                <p14:nvPr/>
              </p14:nvContentPartPr>
              <p14:xfrm>
                <a:off x="284877" y="2303701"/>
                <a:ext cx="288360" cy="6807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2813E3B-785D-A37E-CC97-28716B1510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5877" y="2294701"/>
                  <a:ext cx="306000" cy="69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9DE9591-3F0B-395C-D598-3C8F6E65EFCD}"/>
              </a:ext>
            </a:extLst>
          </p:cNvPr>
          <p:cNvGrpSpPr/>
          <p:nvPr/>
        </p:nvGrpSpPr>
        <p:grpSpPr>
          <a:xfrm>
            <a:off x="4987557" y="1590901"/>
            <a:ext cx="357120" cy="395280"/>
            <a:chOff x="4987557" y="1590901"/>
            <a:chExt cx="35712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5F03E83D-D326-6374-F37D-66C550020A99}"/>
                    </a:ext>
                  </a:extLst>
                </p14:cNvPr>
                <p14:cNvContentPartPr/>
                <p14:nvPr/>
              </p14:nvContentPartPr>
              <p14:xfrm>
                <a:off x="4987557" y="1590901"/>
                <a:ext cx="357120" cy="244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5F03E83D-D326-6374-F37D-66C550020A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78917" y="1581901"/>
                  <a:ext cx="374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D4DFC35-4F2B-AFDC-F1A1-36BF03D28361}"/>
                    </a:ext>
                  </a:extLst>
                </p14:cNvPr>
                <p14:cNvContentPartPr/>
                <p14:nvPr/>
              </p14:nvContentPartPr>
              <p14:xfrm>
                <a:off x="5101317" y="1614661"/>
                <a:ext cx="28800" cy="3715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D4DFC35-4F2B-AFDC-F1A1-36BF03D283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92677" y="1606021"/>
                  <a:ext cx="4644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E2B39F0-F3C7-14EE-E5B6-825F8255026A}"/>
              </a:ext>
            </a:extLst>
          </p:cNvPr>
          <p:cNvGrpSpPr/>
          <p:nvPr/>
        </p:nvGrpSpPr>
        <p:grpSpPr>
          <a:xfrm>
            <a:off x="5099517" y="2244301"/>
            <a:ext cx="509400" cy="768240"/>
            <a:chOff x="5099517" y="2244301"/>
            <a:chExt cx="50940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B9FEE59-83E0-38EE-B82C-A9AFD3BF1DFF}"/>
                    </a:ext>
                  </a:extLst>
                </p14:cNvPr>
                <p14:cNvContentPartPr/>
                <p14:nvPr/>
              </p14:nvContentPartPr>
              <p14:xfrm>
                <a:off x="5099517" y="2410621"/>
                <a:ext cx="42480" cy="4111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B9FEE59-83E0-38EE-B82C-A9AFD3BF1D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90877" y="2401621"/>
                  <a:ext cx="60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F461163-4B6A-1F53-3547-1112EB7F22F8}"/>
                    </a:ext>
                  </a:extLst>
                </p14:cNvPr>
                <p14:cNvContentPartPr/>
                <p14:nvPr/>
              </p14:nvContentPartPr>
              <p14:xfrm>
                <a:off x="5153877" y="2279941"/>
                <a:ext cx="455040" cy="732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F461163-4B6A-1F53-3547-1112EB7F22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5237" y="2271301"/>
                  <a:ext cx="47268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AFE37DE-22C0-84CE-6BBA-CE01B3F05A78}"/>
                    </a:ext>
                  </a:extLst>
                </p14:cNvPr>
                <p14:cNvContentPartPr/>
                <p14:nvPr/>
              </p14:nvContentPartPr>
              <p14:xfrm>
                <a:off x="5105997" y="2244301"/>
                <a:ext cx="48600" cy="6627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AFE37DE-22C0-84CE-6BBA-CE01B3F05A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97357" y="2235661"/>
                  <a:ext cx="66240" cy="68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0846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A483246-0529-E558-50A8-739011C8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FFCD71-84E0-8340-D6B0-3DDD04ABBF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18D4230-4D89-5CD3-B669-D4A5C6D67EAE}"/>
              </a:ext>
            </a:extLst>
          </p:cNvPr>
          <p:cNvGrpSpPr/>
          <p:nvPr/>
        </p:nvGrpSpPr>
        <p:grpSpPr>
          <a:xfrm>
            <a:off x="3431637" y="5070661"/>
            <a:ext cx="1181880" cy="253440"/>
            <a:chOff x="3431637" y="5070661"/>
            <a:chExt cx="118188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6CCCE2C-8749-BA05-C186-408D71080AC4}"/>
                    </a:ext>
                  </a:extLst>
                </p14:cNvPr>
                <p14:cNvContentPartPr/>
                <p14:nvPr/>
              </p14:nvContentPartPr>
              <p14:xfrm>
                <a:off x="3431637" y="5133661"/>
                <a:ext cx="1054440" cy="115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6CCCE2C-8749-BA05-C186-408D71080A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22997" y="5124661"/>
                  <a:ext cx="1072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7412CD0-7CD8-C80B-DE05-654B245D6A18}"/>
                    </a:ext>
                  </a:extLst>
                </p14:cNvPr>
                <p14:cNvContentPartPr/>
                <p14:nvPr/>
              </p14:nvContentPartPr>
              <p14:xfrm>
                <a:off x="4417317" y="5070661"/>
                <a:ext cx="196200" cy="253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7412CD0-7CD8-C80B-DE05-654B245D6A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08677" y="5061661"/>
                  <a:ext cx="213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6C5618B-76F5-B321-17B3-EFF382B15B66}"/>
                    </a:ext>
                  </a:extLst>
                </p14:cNvPr>
                <p14:cNvContentPartPr/>
                <p14:nvPr/>
              </p14:nvContentPartPr>
              <p14:xfrm>
                <a:off x="3457557" y="5082181"/>
                <a:ext cx="235440" cy="227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6C5618B-76F5-B321-17B3-EFF382B15B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48917" y="5073541"/>
                  <a:ext cx="253080" cy="24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4587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24D302F-DA9B-B9DC-40A5-AE8C23B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2AA6B7-3687-A8E3-1467-F72E6C135A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95AD93A-3763-ACF6-DCD3-2C35746EE78F}"/>
              </a:ext>
            </a:extLst>
          </p:cNvPr>
          <p:cNvGrpSpPr/>
          <p:nvPr/>
        </p:nvGrpSpPr>
        <p:grpSpPr>
          <a:xfrm>
            <a:off x="3004317" y="2434021"/>
            <a:ext cx="878760" cy="432000"/>
            <a:chOff x="3004317" y="2434021"/>
            <a:chExt cx="8787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F3FE096-07F6-462E-8BE3-60EB3682CDC5}"/>
                    </a:ext>
                  </a:extLst>
                </p14:cNvPr>
                <p14:cNvContentPartPr/>
                <p14:nvPr/>
              </p14:nvContentPartPr>
              <p14:xfrm>
                <a:off x="3004317" y="2585581"/>
                <a:ext cx="808200" cy="205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F3FE096-07F6-462E-8BE3-60EB3682CDC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95317" y="2576581"/>
                  <a:ext cx="825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9D935D2-F126-7B0F-07F9-19788EECD570}"/>
                    </a:ext>
                  </a:extLst>
                </p14:cNvPr>
                <p14:cNvContentPartPr/>
                <p14:nvPr/>
              </p14:nvContentPartPr>
              <p14:xfrm>
                <a:off x="3461517" y="2434021"/>
                <a:ext cx="421560" cy="4320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9D935D2-F126-7B0F-07F9-19788EECD5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52517" y="2425381"/>
                  <a:ext cx="4392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C1F4039-BB6B-D227-9C58-4EC710FD72AF}"/>
                    </a:ext>
                  </a:extLst>
                </p14:cNvPr>
                <p14:cNvContentPartPr/>
                <p14:nvPr/>
              </p14:nvContentPartPr>
              <p14:xfrm>
                <a:off x="3016557" y="2576941"/>
                <a:ext cx="190080" cy="264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C1F4039-BB6B-D227-9C58-4EC710FD72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07557" y="2567941"/>
                  <a:ext cx="20772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6D77DBC-F5E5-2DEF-E2D7-8D9F89FDC963}"/>
                  </a:ext>
                </a:extLst>
              </p14:cNvPr>
              <p14:cNvContentPartPr/>
              <p14:nvPr/>
            </p14:nvContentPartPr>
            <p14:xfrm>
              <a:off x="2458557" y="1875301"/>
              <a:ext cx="1945440" cy="4777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6D77DBC-F5E5-2DEF-E2D7-8D9F89FDC9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9557" y="1866301"/>
                <a:ext cx="1963080" cy="49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5DA13E96-BADE-3D3E-27B7-16BA34D74F93}"/>
              </a:ext>
            </a:extLst>
          </p:cNvPr>
          <p:cNvGrpSpPr/>
          <p:nvPr/>
        </p:nvGrpSpPr>
        <p:grpSpPr>
          <a:xfrm>
            <a:off x="2420757" y="1959541"/>
            <a:ext cx="2066400" cy="1482840"/>
            <a:chOff x="2420757" y="1959541"/>
            <a:chExt cx="2066400" cy="14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DF1FEBC-1416-0B3D-2501-9B37CC04E4B6}"/>
                    </a:ext>
                  </a:extLst>
                </p14:cNvPr>
                <p14:cNvContentPartPr/>
                <p14:nvPr/>
              </p14:nvContentPartPr>
              <p14:xfrm>
                <a:off x="2420757" y="1959541"/>
                <a:ext cx="2044800" cy="1482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DF1FEBC-1416-0B3D-2501-9B37CC04E4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11757" y="1950541"/>
                  <a:ext cx="2062440" cy="15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A348ADF-3980-1514-C4E9-CD48999462AF}"/>
                    </a:ext>
                  </a:extLst>
                </p14:cNvPr>
                <p14:cNvContentPartPr/>
                <p14:nvPr/>
              </p14:nvContentPartPr>
              <p14:xfrm>
                <a:off x="2469717" y="2861701"/>
                <a:ext cx="2017440" cy="4291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A348ADF-3980-1514-C4E9-CD48999462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0717" y="2852701"/>
                  <a:ext cx="2035080" cy="446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8472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87C1C04-84EA-ABF2-BD95-5E69CC6B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A64AA9-9EEC-52A1-E32A-0838D09C1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78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DDE2672-0A95-92F7-7931-FB00B9A5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570A65-7401-AF4B-89E6-DA4EE57DE0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98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AC1D799-9754-012C-E2A8-9408FCB1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B6EF45-EA2A-1F9F-21B9-B29A09CD0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67BA1CB-465E-59CF-5748-88BFDC6487C7}"/>
                  </a:ext>
                </a:extLst>
              </p14:cNvPr>
              <p14:cNvContentPartPr/>
              <p14:nvPr/>
            </p14:nvContentPartPr>
            <p14:xfrm>
              <a:off x="724437" y="1709701"/>
              <a:ext cx="1746360" cy="117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67BA1CB-465E-59CF-5748-88BFDC6487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797" y="1700701"/>
                <a:ext cx="17640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79D943A-C2B6-0ABA-23B8-CA1A8719FC35}"/>
                  </a:ext>
                </a:extLst>
              </p14:cNvPr>
              <p14:cNvContentPartPr/>
              <p14:nvPr/>
            </p14:nvContentPartPr>
            <p14:xfrm>
              <a:off x="997317" y="1959541"/>
              <a:ext cx="3858840" cy="838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79D943A-C2B6-0ABA-23B8-CA1A8719FC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3317" y="1851541"/>
                <a:ext cx="39664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310B2DF-9D86-B23F-55CB-F0A3282E9FC1}"/>
                  </a:ext>
                </a:extLst>
              </p14:cNvPr>
              <p14:cNvContentPartPr/>
              <p14:nvPr/>
            </p14:nvContentPartPr>
            <p14:xfrm>
              <a:off x="604917" y="1530781"/>
              <a:ext cx="2057760" cy="2815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10B2DF-9D86-B23F-55CB-F0A3282E9F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277" y="1521781"/>
                <a:ext cx="20754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1719FBA-B857-F261-897D-153306268A55}"/>
                  </a:ext>
                </a:extLst>
              </p14:cNvPr>
              <p14:cNvContentPartPr/>
              <p14:nvPr/>
            </p14:nvContentPartPr>
            <p14:xfrm>
              <a:off x="1009197" y="2339341"/>
              <a:ext cx="4261320" cy="1198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1719FBA-B857-F261-897D-153306268A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0557" y="2330341"/>
                <a:ext cx="42789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C7141F2-2C4E-DE26-2A7D-F229582818AB}"/>
                  </a:ext>
                </a:extLst>
              </p14:cNvPr>
              <p14:cNvContentPartPr/>
              <p14:nvPr/>
            </p14:nvContentPartPr>
            <p14:xfrm>
              <a:off x="1853757" y="2695021"/>
              <a:ext cx="224280" cy="8870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C7141F2-2C4E-DE26-2A7D-F229582818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5117" y="2686381"/>
                <a:ext cx="241920" cy="90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4F821A-F8A9-8AAA-B216-36B2F5C5CFCE}"/>
              </a:ext>
            </a:extLst>
          </p:cNvPr>
          <p:cNvGrpSpPr/>
          <p:nvPr/>
        </p:nvGrpSpPr>
        <p:grpSpPr>
          <a:xfrm>
            <a:off x="4714317" y="2766661"/>
            <a:ext cx="480960" cy="798120"/>
            <a:chOff x="4714317" y="2766661"/>
            <a:chExt cx="480960" cy="79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C7FB6EA-68FD-B3B1-3222-A5CE3D6C4A7E}"/>
                    </a:ext>
                  </a:extLst>
                </p14:cNvPr>
                <p14:cNvContentPartPr/>
                <p14:nvPr/>
              </p14:nvContentPartPr>
              <p14:xfrm>
                <a:off x="4714317" y="2766661"/>
                <a:ext cx="155160" cy="798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C7FB6EA-68FD-B3B1-3222-A5CE3D6C4A7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05317" y="2758021"/>
                  <a:ext cx="17280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8370DCB-D4EE-E1EA-380C-C8AC951D1168}"/>
                    </a:ext>
                  </a:extLst>
                </p14:cNvPr>
                <p14:cNvContentPartPr/>
                <p14:nvPr/>
              </p14:nvContentPartPr>
              <p14:xfrm>
                <a:off x="4928517" y="2766661"/>
                <a:ext cx="266760" cy="716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8370DCB-D4EE-E1EA-380C-C8AC951D11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19517" y="2758021"/>
                  <a:ext cx="284400" cy="73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C31BD5-76DA-8B73-B066-6B706D0AE7BB}"/>
              </a:ext>
            </a:extLst>
          </p:cNvPr>
          <p:cNvGrpSpPr/>
          <p:nvPr/>
        </p:nvGrpSpPr>
        <p:grpSpPr>
          <a:xfrm>
            <a:off x="5854077" y="2683861"/>
            <a:ext cx="891720" cy="1183320"/>
            <a:chOff x="5854077" y="2683861"/>
            <a:chExt cx="891720" cy="11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EF7606A-F1AF-4970-7BB0-40AD92400771}"/>
                    </a:ext>
                  </a:extLst>
                </p14:cNvPr>
                <p14:cNvContentPartPr/>
                <p14:nvPr/>
              </p14:nvContentPartPr>
              <p14:xfrm>
                <a:off x="5854077" y="2683861"/>
                <a:ext cx="417240" cy="1143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EF7606A-F1AF-4970-7BB0-40AD9240077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45437" y="2675221"/>
                  <a:ext cx="43488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F4A247A-A4C9-D649-FAFD-19D058E73144}"/>
                    </a:ext>
                  </a:extLst>
                </p14:cNvPr>
                <p14:cNvContentPartPr/>
                <p14:nvPr/>
              </p14:nvContentPartPr>
              <p14:xfrm>
                <a:off x="6407757" y="2726341"/>
                <a:ext cx="338040" cy="1140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F4A247A-A4C9-D649-FAFD-19D058E731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99117" y="2717341"/>
                  <a:ext cx="355680" cy="11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7015FD7-0709-CFAC-B56C-43A7520CA6ED}"/>
                  </a:ext>
                </a:extLst>
              </p14:cNvPr>
              <p14:cNvContentPartPr/>
              <p14:nvPr/>
            </p14:nvContentPartPr>
            <p14:xfrm>
              <a:off x="8098677" y="2553181"/>
              <a:ext cx="313200" cy="10501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7015FD7-0709-CFAC-B56C-43A7520CA6E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90037" y="2544541"/>
                <a:ext cx="330840" cy="10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345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0A402BF-163F-9E75-FB08-8CC4F891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86D9C-44A2-95EF-5ED6-7995D10526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9C8BFE-4A81-4F4A-0E8E-111C8C86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D8C8B6-EB09-09D8-6F8D-B70EA3033A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EC2FD28-EDE5-733E-17C9-430E62A7CD1F}"/>
                  </a:ext>
                </a:extLst>
              </p14:cNvPr>
              <p14:cNvContentPartPr/>
              <p14:nvPr/>
            </p14:nvContentPartPr>
            <p14:xfrm>
              <a:off x="5362470" y="2979810"/>
              <a:ext cx="479520" cy="10584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EC2FD28-EDE5-733E-17C9-430E62A7CD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3470" y="2970810"/>
                <a:ext cx="497160" cy="107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408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5F4E9E-F4D5-C007-9C3B-16C75EF1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BD1031-2402-5A56-74D7-16A4360FED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F8A4E01-20FE-D4E9-0392-7F40FB6FBFCA}"/>
              </a:ext>
            </a:extLst>
          </p:cNvPr>
          <p:cNvGrpSpPr/>
          <p:nvPr/>
        </p:nvGrpSpPr>
        <p:grpSpPr>
          <a:xfrm>
            <a:off x="2042037" y="1116061"/>
            <a:ext cx="1986840" cy="1974600"/>
            <a:chOff x="2042037" y="1116061"/>
            <a:chExt cx="1986840" cy="19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3E785C4-D6EE-ECB9-372A-8B900A19A7D9}"/>
                    </a:ext>
                  </a:extLst>
                </p14:cNvPr>
                <p14:cNvContentPartPr/>
                <p14:nvPr/>
              </p14:nvContentPartPr>
              <p14:xfrm>
                <a:off x="2243997" y="1116061"/>
                <a:ext cx="1784880" cy="6710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3E785C4-D6EE-ECB9-372A-8B900A19A7D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5357" y="1107061"/>
                  <a:ext cx="180252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2C85F0E-46E8-F858-289E-C9DCDED03B30}"/>
                    </a:ext>
                  </a:extLst>
                </p14:cNvPr>
                <p14:cNvContentPartPr/>
                <p14:nvPr/>
              </p14:nvContentPartPr>
              <p14:xfrm>
                <a:off x="2042037" y="1555621"/>
                <a:ext cx="1253880" cy="15350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2C85F0E-46E8-F858-289E-C9DCDED03B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3397" y="1546621"/>
                  <a:ext cx="1271520" cy="155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5423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688501-AA66-B4CB-058D-436B59CD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2EE1B-1836-9DBC-C2F0-684C320FA3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B441C82-4C61-7E7E-82F6-5D8AC781A681}"/>
                  </a:ext>
                </a:extLst>
              </p14:cNvPr>
              <p14:cNvContentPartPr/>
              <p14:nvPr/>
            </p14:nvContentPartPr>
            <p14:xfrm>
              <a:off x="997317" y="1519261"/>
              <a:ext cx="1863720" cy="119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B441C82-4C61-7E7E-82F6-5D8AC781A6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317" y="1411621"/>
                <a:ext cx="19713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B7101A3-CE49-CB68-54E7-62E3ED4CCF20}"/>
                  </a:ext>
                </a:extLst>
              </p14:cNvPr>
              <p14:cNvContentPartPr/>
              <p14:nvPr/>
            </p14:nvContentPartPr>
            <p14:xfrm>
              <a:off x="1032957" y="1910581"/>
              <a:ext cx="3942360" cy="860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B7101A3-CE49-CB68-54E7-62E3ED4CCF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957" y="1802581"/>
                <a:ext cx="40500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849CF6F-FB36-17E1-62D8-5ABAF6B78BA2}"/>
                  </a:ext>
                </a:extLst>
              </p14:cNvPr>
              <p14:cNvContentPartPr/>
              <p14:nvPr/>
            </p14:nvContentPartPr>
            <p14:xfrm>
              <a:off x="1068597" y="1246381"/>
              <a:ext cx="3170880" cy="957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849CF6F-FB36-17E1-62D8-5ABAF6B78B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4597" y="1138741"/>
                <a:ext cx="3278520" cy="31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45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F3A6E0-B920-5ABD-7EA0-94C4C80F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2750FD-D6ED-C2AA-1CCF-07E20934FF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46D8BB1-3F8C-75DA-79B7-0E1A8650E491}"/>
              </a:ext>
            </a:extLst>
          </p:cNvPr>
          <p:cNvGrpSpPr/>
          <p:nvPr/>
        </p:nvGrpSpPr>
        <p:grpSpPr>
          <a:xfrm>
            <a:off x="3395997" y="1496221"/>
            <a:ext cx="1027080" cy="416160"/>
            <a:chOff x="3395997" y="1496221"/>
            <a:chExt cx="102708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ED363B8-5568-81A2-4E86-933C2686EFF3}"/>
                    </a:ext>
                  </a:extLst>
                </p14:cNvPr>
                <p14:cNvContentPartPr/>
                <p14:nvPr/>
              </p14:nvContentPartPr>
              <p14:xfrm>
                <a:off x="3395997" y="1496221"/>
                <a:ext cx="1027080" cy="387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ED363B8-5568-81A2-4E86-933C2686EF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87357" y="1487581"/>
                  <a:ext cx="10447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D68916A-B216-9AFC-E6F3-5A524FB8B5ED}"/>
                    </a:ext>
                  </a:extLst>
                </p14:cNvPr>
                <p14:cNvContentPartPr/>
                <p14:nvPr/>
              </p14:nvContentPartPr>
              <p14:xfrm>
                <a:off x="4298877" y="1733461"/>
                <a:ext cx="117360" cy="1789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D68916A-B216-9AFC-E6F3-5A524FB8B5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90237" y="1724461"/>
                  <a:ext cx="13500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B18DACC-0683-62DD-5587-B72EAE518FB8}"/>
                  </a:ext>
                </a:extLst>
              </p14:cNvPr>
              <p14:cNvContentPartPr/>
              <p14:nvPr/>
            </p14:nvContentPartPr>
            <p14:xfrm>
              <a:off x="1222677" y="1270501"/>
              <a:ext cx="1080360" cy="957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B18DACC-0683-62DD-5587-B72EAE518F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9037" y="1162501"/>
                <a:ext cx="11880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3BF5D1F-6D02-E001-81EC-5134476923AA}"/>
                  </a:ext>
                </a:extLst>
              </p14:cNvPr>
              <p14:cNvContentPartPr/>
              <p14:nvPr/>
            </p14:nvContentPartPr>
            <p14:xfrm>
              <a:off x="3063357" y="1305781"/>
              <a:ext cx="948600" cy="33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3BF5D1F-6D02-E001-81EC-5134476923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9717" y="1198141"/>
                <a:ext cx="105624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522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736828B-D7E8-10BD-453E-9EAB2171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FCFF49-8A8C-7F05-04B4-10C7EC42C0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8C36BCB-FC79-6EB8-B2B1-6C7FFEEB6B83}"/>
                  </a:ext>
                </a:extLst>
              </p14:cNvPr>
              <p14:cNvContentPartPr/>
              <p14:nvPr/>
            </p14:nvContentPartPr>
            <p14:xfrm>
              <a:off x="1245357" y="1605301"/>
              <a:ext cx="5535360" cy="698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8C36BCB-FC79-6EB8-B2B1-6C7FFEEB6B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1717" y="1497301"/>
                <a:ext cx="564300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3845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1EC9F3-EF1B-0CD7-76BF-7B5CB65D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83A280-FE45-DB6D-D0E9-ACA6E38BC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DC8772F-1240-B338-A369-2A304B6D585E}"/>
                  </a:ext>
                </a:extLst>
              </p14:cNvPr>
              <p14:cNvContentPartPr/>
              <p14:nvPr/>
            </p14:nvContentPartPr>
            <p14:xfrm>
              <a:off x="6542757" y="2244301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DC8772F-1240-B338-A369-2A304B6D58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4117" y="223566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BED8461-0392-40CB-B7E6-361C44106712}"/>
                  </a:ext>
                </a:extLst>
              </p14:cNvPr>
              <p14:cNvContentPartPr/>
              <p14:nvPr/>
            </p14:nvContentPartPr>
            <p14:xfrm>
              <a:off x="8692677" y="4750261"/>
              <a:ext cx="36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BED8461-0392-40CB-B7E6-361C441067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3677" y="474126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774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2375B77-36D2-9293-FA7A-8542BC3F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6D5F2-BFAF-9F84-8203-F966255AF8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020AFD8-A235-45C5-2025-F2AD367B40C5}"/>
                  </a:ext>
                </a:extLst>
              </p14:cNvPr>
              <p14:cNvContentPartPr/>
              <p14:nvPr/>
            </p14:nvContentPartPr>
            <p14:xfrm>
              <a:off x="1247157" y="1626181"/>
              <a:ext cx="5168520" cy="842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020AFD8-A235-45C5-2025-F2AD367B40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3157" y="1518541"/>
                <a:ext cx="5276160" cy="29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685EDF-3DF4-CA58-F66D-C7F327896379}"/>
              </a:ext>
            </a:extLst>
          </p:cNvPr>
          <p:cNvGrpSpPr/>
          <p:nvPr/>
        </p:nvGrpSpPr>
        <p:grpSpPr>
          <a:xfrm>
            <a:off x="795357" y="2968621"/>
            <a:ext cx="4661640" cy="748440"/>
            <a:chOff x="795357" y="2968621"/>
            <a:chExt cx="4661640" cy="74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2F25755-ECC8-FC43-CAC4-3BC33D673FC9}"/>
                    </a:ext>
                  </a:extLst>
                </p14:cNvPr>
                <p14:cNvContentPartPr/>
                <p14:nvPr/>
              </p14:nvContentPartPr>
              <p14:xfrm>
                <a:off x="795357" y="3289021"/>
                <a:ext cx="2980800" cy="237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2F25755-ECC8-FC43-CAC4-3BC33D673F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6357" y="3280381"/>
                  <a:ext cx="2998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038F923-3FD5-6FC8-E6EB-FE41D20C0CD6}"/>
                    </a:ext>
                  </a:extLst>
                </p14:cNvPr>
                <p14:cNvContentPartPr/>
                <p14:nvPr/>
              </p14:nvContentPartPr>
              <p14:xfrm>
                <a:off x="3953997" y="3146461"/>
                <a:ext cx="80640" cy="2325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038F923-3FD5-6FC8-E6EB-FE41D20C0C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45357" y="3137821"/>
                  <a:ext cx="98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EB250C5-4879-1DA1-A1BB-8F08BC076575}"/>
                    </a:ext>
                  </a:extLst>
                </p14:cNvPr>
                <p14:cNvContentPartPr/>
                <p14:nvPr/>
              </p14:nvContentPartPr>
              <p14:xfrm>
                <a:off x="3907197" y="3066181"/>
                <a:ext cx="230760" cy="2718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EB250C5-4879-1DA1-A1BB-8F08BC0765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98197" y="3057181"/>
                  <a:ext cx="248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DADA9F4-775B-BE3F-78C1-C03F5C108407}"/>
                    </a:ext>
                  </a:extLst>
                </p14:cNvPr>
                <p14:cNvContentPartPr/>
                <p14:nvPr/>
              </p14:nvContentPartPr>
              <p14:xfrm>
                <a:off x="4096917" y="3191461"/>
                <a:ext cx="75240" cy="151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DADA9F4-775B-BE3F-78C1-C03F5C1084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87917" y="3182821"/>
                  <a:ext cx="92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DF8CA4D-7C9A-0851-4CD1-746D419C528E}"/>
                    </a:ext>
                  </a:extLst>
                </p14:cNvPr>
                <p14:cNvContentPartPr/>
                <p14:nvPr/>
              </p14:nvContentPartPr>
              <p14:xfrm>
                <a:off x="4073517" y="3253741"/>
                <a:ext cx="150840" cy="241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DF8CA4D-7C9A-0851-4CD1-746D419C52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64517" y="3245101"/>
                  <a:ext cx="168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43EF73C-BEF7-7399-FC9B-56FC7F0C9CD1}"/>
                    </a:ext>
                  </a:extLst>
                </p14:cNvPr>
                <p14:cNvContentPartPr/>
                <p14:nvPr/>
              </p14:nvContentPartPr>
              <p14:xfrm>
                <a:off x="4305717" y="3194341"/>
                <a:ext cx="5040" cy="1497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43EF73C-BEF7-7399-FC9B-56FC7F0C9C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97077" y="3185341"/>
                  <a:ext cx="22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6B82931-E7EE-038F-C256-BEF1BCD5C8AF}"/>
                    </a:ext>
                  </a:extLst>
                </p14:cNvPr>
                <p14:cNvContentPartPr/>
                <p14:nvPr/>
              </p14:nvContentPartPr>
              <p14:xfrm>
                <a:off x="4156317" y="3396301"/>
                <a:ext cx="20520" cy="116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6B82931-E7EE-038F-C256-BEF1BCD5C8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7317" y="3387301"/>
                  <a:ext cx="38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33B5010-7EF0-657A-079B-B07E91981418}"/>
                    </a:ext>
                  </a:extLst>
                </p14:cNvPr>
                <p14:cNvContentPartPr/>
                <p14:nvPr/>
              </p14:nvContentPartPr>
              <p14:xfrm>
                <a:off x="4347837" y="3163381"/>
                <a:ext cx="114480" cy="165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33B5010-7EF0-657A-079B-B07E9198141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39197" y="3154741"/>
                  <a:ext cx="132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22F0D6D-5C65-A119-763E-3A79CB01164E}"/>
                    </a:ext>
                  </a:extLst>
                </p14:cNvPr>
                <p14:cNvContentPartPr/>
                <p14:nvPr/>
              </p14:nvContentPartPr>
              <p14:xfrm>
                <a:off x="4322277" y="3269221"/>
                <a:ext cx="269640" cy="795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22F0D6D-5C65-A119-763E-3A79CB0116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13637" y="3260221"/>
                  <a:ext cx="287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6566CDB-E8AC-D36B-AEF7-ADF0BC9FD07F}"/>
                    </a:ext>
                  </a:extLst>
                </p14:cNvPr>
                <p14:cNvContentPartPr/>
                <p14:nvPr/>
              </p14:nvContentPartPr>
              <p14:xfrm>
                <a:off x="4607397" y="3229981"/>
                <a:ext cx="360" cy="1843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6566CDB-E8AC-D36B-AEF7-ADF0BC9FD0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98397" y="3220981"/>
                  <a:ext cx="18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FA83203-0686-4754-74B1-6EC3CD6BC09E}"/>
                    </a:ext>
                  </a:extLst>
                </p14:cNvPr>
                <p14:cNvContentPartPr/>
                <p14:nvPr/>
              </p14:nvContentPartPr>
              <p14:xfrm>
                <a:off x="4821237" y="3051421"/>
                <a:ext cx="69840" cy="2502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FA83203-0686-4754-74B1-6EC3CD6BC0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12597" y="3042781"/>
                  <a:ext cx="87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4160C6D-7120-0DA5-4E0B-8DB89062AC6F}"/>
                    </a:ext>
                  </a:extLst>
                </p14:cNvPr>
                <p14:cNvContentPartPr/>
                <p14:nvPr/>
              </p14:nvContentPartPr>
              <p14:xfrm>
                <a:off x="4737717" y="3074101"/>
                <a:ext cx="115560" cy="108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4160C6D-7120-0DA5-4E0B-8DB89062AC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9077" y="3065101"/>
                  <a:ext cx="133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D0AF91B-A3C1-836C-81B2-CB1B0E3C51A1}"/>
                    </a:ext>
                  </a:extLst>
                </p14:cNvPr>
                <p14:cNvContentPartPr/>
                <p14:nvPr/>
              </p14:nvContentPartPr>
              <p14:xfrm>
                <a:off x="4868397" y="2968621"/>
                <a:ext cx="25560" cy="200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D0AF91B-A3C1-836C-81B2-CB1B0E3C51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59757" y="2959981"/>
                  <a:ext cx="43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F914C46-385D-2CAA-416E-38BD9737EA7D}"/>
                    </a:ext>
                  </a:extLst>
                </p14:cNvPr>
                <p14:cNvContentPartPr/>
                <p14:nvPr/>
              </p14:nvContentPartPr>
              <p14:xfrm>
                <a:off x="4975677" y="2968621"/>
                <a:ext cx="12960" cy="439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F914C46-385D-2CAA-416E-38BD9737EA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66677" y="2959981"/>
                  <a:ext cx="306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D07634C-FDF0-6FCF-074C-2190C0FC9A5F}"/>
                    </a:ext>
                  </a:extLst>
                </p14:cNvPr>
                <p14:cNvContentPartPr/>
                <p14:nvPr/>
              </p14:nvContentPartPr>
              <p14:xfrm>
                <a:off x="4951917" y="3177781"/>
                <a:ext cx="68400" cy="5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D07634C-FDF0-6FCF-074C-2190C0FC9A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43277" y="3168781"/>
                  <a:ext cx="86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BB745F4-FC28-9585-7D0E-A193433CF992}"/>
                    </a:ext>
                  </a:extLst>
                </p14:cNvPr>
                <p14:cNvContentPartPr/>
                <p14:nvPr/>
              </p14:nvContentPartPr>
              <p14:xfrm>
                <a:off x="4834557" y="3464341"/>
                <a:ext cx="116280" cy="885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BB745F4-FC28-9585-7D0E-A193433CF9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25557" y="3455701"/>
                  <a:ext cx="133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809B6BC-54BC-AE50-5575-BBCDA8B35D0C}"/>
                    </a:ext>
                  </a:extLst>
                </p14:cNvPr>
                <p14:cNvContentPartPr/>
                <p14:nvPr/>
              </p14:nvContentPartPr>
              <p14:xfrm>
                <a:off x="4987557" y="3016141"/>
                <a:ext cx="198000" cy="176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809B6BC-54BC-AE50-5575-BBCDA8B35D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78917" y="3007141"/>
                  <a:ext cx="215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B104563-9EF8-798D-1049-4448D8211617}"/>
                    </a:ext>
                  </a:extLst>
                </p14:cNvPr>
                <p14:cNvContentPartPr/>
                <p14:nvPr/>
              </p14:nvContentPartPr>
              <p14:xfrm>
                <a:off x="4951917" y="3087781"/>
                <a:ext cx="205200" cy="95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B104563-9EF8-798D-1049-4448D82116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43277" y="3078781"/>
                  <a:ext cx="222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FD36904-4AB5-9005-E43A-A3C81211D627}"/>
                    </a:ext>
                  </a:extLst>
                </p14:cNvPr>
                <p14:cNvContentPartPr/>
                <p14:nvPr/>
              </p14:nvContentPartPr>
              <p14:xfrm>
                <a:off x="5080437" y="3148621"/>
                <a:ext cx="147960" cy="232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FD36904-4AB5-9005-E43A-A3C81211D6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71797" y="3139981"/>
                  <a:ext cx="165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B8F2810-53D3-E5C6-269E-36F5470F6A28}"/>
                    </a:ext>
                  </a:extLst>
                </p14:cNvPr>
                <p14:cNvContentPartPr/>
                <p14:nvPr/>
              </p14:nvContentPartPr>
              <p14:xfrm>
                <a:off x="5189517" y="3087061"/>
                <a:ext cx="107640" cy="293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B8F2810-53D3-E5C6-269E-36F5470F6A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80877" y="3078421"/>
                  <a:ext cx="1252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9E5712E-B90C-BB4D-8974-599375F160BF}"/>
                    </a:ext>
                  </a:extLst>
                </p14:cNvPr>
                <p14:cNvContentPartPr/>
                <p14:nvPr/>
              </p14:nvContentPartPr>
              <p14:xfrm>
                <a:off x="5320197" y="3132061"/>
                <a:ext cx="91440" cy="38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9E5712E-B90C-BB4D-8974-599375F160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11557" y="3123061"/>
                  <a:ext cx="109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4B76CC4-B3B0-ED14-746B-D3ADB7312FBE}"/>
                    </a:ext>
                  </a:extLst>
                </p14:cNvPr>
                <p14:cNvContentPartPr/>
                <p14:nvPr/>
              </p14:nvContentPartPr>
              <p14:xfrm>
                <a:off x="5331717" y="3213781"/>
                <a:ext cx="125280" cy="52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4B76CC4-B3B0-ED14-746B-D3ADB7312F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22717" y="3204781"/>
                  <a:ext cx="142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716E2C6-273C-5A4F-852A-A48097E8A602}"/>
                    </a:ext>
                  </a:extLst>
                </p14:cNvPr>
                <p14:cNvContentPartPr/>
                <p14:nvPr/>
              </p14:nvContentPartPr>
              <p14:xfrm>
                <a:off x="5118597" y="3501421"/>
                <a:ext cx="130320" cy="215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716E2C6-273C-5A4F-852A-A48097E8A6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09957" y="3492421"/>
                  <a:ext cx="147960" cy="23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8463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DCD34C4-0518-FFD8-F0BE-ADE1C37A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벡터</a:t>
            </a:r>
            <a:r>
              <a:rPr lang="en-US" altLang="ko-KR"/>
              <a:t>(Vectors)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246814-F825-D606-4804-C0CCDB117C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61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1DAD6A8-E8DC-FB5E-F9C2-A8AED0D9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21C1D2-4E82-4264-A602-C174104155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54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AE4446-5F6C-D180-EFD1-9CF430DD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31F47B-061D-0019-7D93-A01791FE1F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74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2A469C4-BF6F-0740-FA60-6879CC17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D7CC86-60B0-5C37-B395-42C1D6E5DE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0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A4C258-1A02-966C-696F-F0C445E6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903701-4E69-F98F-A821-23BCE91F64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132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79CE74-2910-98B2-2295-C8191434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D393E3-EC04-D218-3FF3-4778B84F5C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61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1A5665-C269-FB2D-BE26-B5CAF26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69566-1EDC-7C39-2117-F9C744C3D8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45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9DCF865-9F6E-2E7A-1B38-CBAEAF73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801A30-C98B-CC80-DEBF-DEFB28EF12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612E426-5168-04FC-423C-D93FD5BC0463}"/>
              </a:ext>
            </a:extLst>
          </p:cNvPr>
          <p:cNvGrpSpPr/>
          <p:nvPr/>
        </p:nvGrpSpPr>
        <p:grpSpPr>
          <a:xfrm>
            <a:off x="2826154" y="1153136"/>
            <a:ext cx="740880" cy="274680"/>
            <a:chOff x="2826154" y="1153136"/>
            <a:chExt cx="7408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599AADAA-D743-CA4A-FE99-3C26EEED60DE}"/>
                    </a:ext>
                  </a:extLst>
                </p14:cNvPr>
                <p14:cNvContentPartPr/>
                <p14:nvPr/>
              </p14:nvContentPartPr>
              <p14:xfrm>
                <a:off x="2826154" y="1163936"/>
                <a:ext cx="372600" cy="356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599AADAA-D743-CA4A-FE99-3C26EEED60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17514" y="1154936"/>
                  <a:ext cx="390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CA57E22-60EA-5113-9E7B-91CA13139AC6}"/>
                    </a:ext>
                  </a:extLst>
                </p14:cNvPr>
                <p14:cNvContentPartPr/>
                <p14:nvPr/>
              </p14:nvContentPartPr>
              <p14:xfrm>
                <a:off x="3020914" y="1282736"/>
                <a:ext cx="43560" cy="842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CA57E22-60EA-5113-9E7B-91CA13139AC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1914" y="1273736"/>
                  <a:ext cx="61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48ADF28-3665-24A4-885E-98A8B4B36EED}"/>
                    </a:ext>
                  </a:extLst>
                </p14:cNvPr>
                <p14:cNvContentPartPr/>
                <p14:nvPr/>
              </p14:nvContentPartPr>
              <p14:xfrm>
                <a:off x="2965114" y="1222616"/>
                <a:ext cx="315720" cy="205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48ADF28-3665-24A4-885E-98A8B4B36E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6114" y="1213976"/>
                  <a:ext cx="333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3360928-7CB7-08AF-A26F-3680A8684ECE}"/>
                    </a:ext>
                  </a:extLst>
                </p14:cNvPr>
                <p14:cNvContentPartPr/>
                <p14:nvPr/>
              </p14:nvContentPartPr>
              <p14:xfrm>
                <a:off x="3289474" y="1153136"/>
                <a:ext cx="217440" cy="240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3360928-7CB7-08AF-A26F-3680A8684E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80834" y="1144496"/>
                  <a:ext cx="235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7608B31-16B6-6B8C-0101-09F99942933D}"/>
                    </a:ext>
                  </a:extLst>
                </p14:cNvPr>
                <p14:cNvContentPartPr/>
                <p14:nvPr/>
              </p14:nvContentPartPr>
              <p14:xfrm>
                <a:off x="3420154" y="1333496"/>
                <a:ext cx="146880" cy="558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7608B31-16B6-6B8C-0101-09F9994293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11154" y="1324856"/>
                  <a:ext cx="164520" cy="7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1C10FA4-D33C-3F16-EFA0-37FDEC2D87C1}"/>
                  </a:ext>
                </a:extLst>
              </p14:cNvPr>
              <p14:cNvContentPartPr/>
              <p14:nvPr/>
            </p14:nvContentPartPr>
            <p14:xfrm>
              <a:off x="4013794" y="1127216"/>
              <a:ext cx="778320" cy="367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1C10FA4-D33C-3F16-EFA0-37FDEC2D87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05154" y="1118216"/>
                <a:ext cx="79596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6785CE-8A04-D991-7AC2-D8B5D1C6A8BC}"/>
              </a:ext>
            </a:extLst>
          </p:cNvPr>
          <p:cNvGrpSpPr/>
          <p:nvPr/>
        </p:nvGrpSpPr>
        <p:grpSpPr>
          <a:xfrm>
            <a:off x="4275154" y="1282016"/>
            <a:ext cx="619200" cy="457200"/>
            <a:chOff x="4275154" y="1282016"/>
            <a:chExt cx="61920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F588C63-599D-0DC6-A3D4-B109E71A9FD5}"/>
                    </a:ext>
                  </a:extLst>
                </p14:cNvPr>
                <p14:cNvContentPartPr/>
                <p14:nvPr/>
              </p14:nvContentPartPr>
              <p14:xfrm>
                <a:off x="4275154" y="1282016"/>
                <a:ext cx="251640" cy="457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F588C63-599D-0DC6-A3D4-B109E71A9F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66154" y="1273376"/>
                  <a:ext cx="2692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32EAD56-479B-4E01-8337-520DD855758F}"/>
                    </a:ext>
                  </a:extLst>
                </p14:cNvPr>
                <p14:cNvContentPartPr/>
                <p14:nvPr/>
              </p14:nvContentPartPr>
              <p14:xfrm>
                <a:off x="4654234" y="1282736"/>
                <a:ext cx="12960" cy="261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32EAD56-479B-4E01-8337-520DD85575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45594" y="1273736"/>
                  <a:ext cx="30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1195683-9EED-CEE2-BCB7-DECD860151E0}"/>
                    </a:ext>
                  </a:extLst>
                </p14:cNvPr>
                <p14:cNvContentPartPr/>
                <p14:nvPr/>
              </p14:nvContentPartPr>
              <p14:xfrm>
                <a:off x="4632274" y="1288136"/>
                <a:ext cx="262080" cy="282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1195683-9EED-CEE2-BCB7-DECD860151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23634" y="1279496"/>
                  <a:ext cx="279720" cy="30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2685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F7D638-CBB6-DD71-FCF8-153DF19F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25DAE3-155F-D1FD-BD5A-58DEAF1C1B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5923DA0-B3D2-A281-0ED1-9F9AF7D95427}"/>
                  </a:ext>
                </a:extLst>
              </p14:cNvPr>
              <p14:cNvContentPartPr/>
              <p14:nvPr/>
            </p14:nvContentPartPr>
            <p14:xfrm>
              <a:off x="6069394" y="2469670"/>
              <a:ext cx="749520" cy="1008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5923DA0-B3D2-A281-0ED1-9F9AF7D954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0754" y="2460670"/>
                <a:ext cx="7671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F255BC6-022A-D2EA-5E79-D34A3F5ECD3E}"/>
                  </a:ext>
                </a:extLst>
              </p14:cNvPr>
              <p14:cNvContentPartPr/>
              <p14:nvPr/>
            </p14:nvContentPartPr>
            <p14:xfrm>
              <a:off x="1009234" y="5852950"/>
              <a:ext cx="4737960" cy="1681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F255BC6-022A-D2EA-5E79-D34A3F5ECD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234" y="5745310"/>
                <a:ext cx="484560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F00300E-5971-CA95-EDEC-12ADF717D107}"/>
                  </a:ext>
                </a:extLst>
              </p14:cNvPr>
              <p14:cNvContentPartPr/>
              <p14:nvPr/>
            </p14:nvContentPartPr>
            <p14:xfrm>
              <a:off x="1460314" y="6149590"/>
              <a:ext cx="4322880" cy="853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F00300E-5971-CA95-EDEC-12ADF717D1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6314" y="6041590"/>
                <a:ext cx="44305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223EE2B-25B9-2CF3-A293-CB9165495323}"/>
                  </a:ext>
                </a:extLst>
              </p14:cNvPr>
              <p14:cNvContentPartPr/>
              <p14:nvPr/>
            </p14:nvContentPartPr>
            <p14:xfrm>
              <a:off x="6008914" y="6081550"/>
              <a:ext cx="2327040" cy="1652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223EE2B-25B9-2CF3-A293-CB91654953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54914" y="5973550"/>
                <a:ext cx="243468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B44B85E-12CD-0384-61B6-0F8F21C7C82B}"/>
                  </a:ext>
                </a:extLst>
              </p14:cNvPr>
              <p14:cNvContentPartPr/>
              <p14:nvPr/>
            </p14:nvContentPartPr>
            <p14:xfrm>
              <a:off x="996994" y="6233830"/>
              <a:ext cx="1285560" cy="1720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B44B85E-12CD-0384-61B6-0F8F21C7C8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354" y="6125830"/>
                <a:ext cx="13932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2FADF0D-5A56-A424-1E41-D832D0DDA705}"/>
                  </a:ext>
                </a:extLst>
              </p14:cNvPr>
              <p14:cNvContentPartPr/>
              <p14:nvPr/>
            </p14:nvContentPartPr>
            <p14:xfrm>
              <a:off x="4595554" y="6316270"/>
              <a:ext cx="3620880" cy="180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2FADF0D-5A56-A424-1E41-D832D0DDA70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41914" y="6208630"/>
                <a:ext cx="37285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79F1817-03FD-1F4C-6B02-BA2B4C1C3577}"/>
                  </a:ext>
                </a:extLst>
              </p14:cNvPr>
              <p14:cNvContentPartPr/>
              <p14:nvPr/>
            </p14:nvContentPartPr>
            <p14:xfrm>
              <a:off x="6424354" y="6252190"/>
              <a:ext cx="1765800" cy="1368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79F1817-03FD-1F4C-6B02-BA2B4C1C35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70354" y="6144550"/>
                <a:ext cx="187344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519E79BC-21F1-58DF-ADD0-9EE31DB6BA60}"/>
              </a:ext>
            </a:extLst>
          </p:cNvPr>
          <p:cNvGrpSpPr/>
          <p:nvPr/>
        </p:nvGrpSpPr>
        <p:grpSpPr>
          <a:xfrm>
            <a:off x="4191634" y="3716350"/>
            <a:ext cx="3393360" cy="2886480"/>
            <a:chOff x="4191634" y="3716350"/>
            <a:chExt cx="3393360" cy="28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1579F7A-5D8A-0461-C9D4-CC096090924D}"/>
                    </a:ext>
                  </a:extLst>
                </p14:cNvPr>
                <p14:cNvContentPartPr/>
                <p14:nvPr/>
              </p14:nvContentPartPr>
              <p14:xfrm>
                <a:off x="5781034" y="3716350"/>
                <a:ext cx="762480" cy="21322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1579F7A-5D8A-0461-C9D4-CC09609092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72394" y="3707710"/>
                  <a:ext cx="780120" cy="21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B698DD4-EB6B-9014-E156-479F98281B98}"/>
                    </a:ext>
                  </a:extLst>
                </p14:cNvPr>
                <p14:cNvContentPartPr/>
                <p14:nvPr/>
              </p14:nvContentPartPr>
              <p14:xfrm>
                <a:off x="6714874" y="3888430"/>
                <a:ext cx="137160" cy="1969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B698DD4-EB6B-9014-E156-479F98281B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05874" y="3879430"/>
                  <a:ext cx="154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688FE1A-578C-7FF2-EB05-14C294A6AA54}"/>
                    </a:ext>
                  </a:extLst>
                </p14:cNvPr>
                <p14:cNvContentPartPr/>
                <p14:nvPr/>
              </p14:nvContentPartPr>
              <p14:xfrm>
                <a:off x="6685714" y="3776470"/>
                <a:ext cx="227880" cy="3330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688FE1A-578C-7FF2-EB05-14C294A6AA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77074" y="3767470"/>
                  <a:ext cx="2455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A2C290B-0FA1-41DF-DA1F-77DF40D64527}"/>
                    </a:ext>
                  </a:extLst>
                </p14:cNvPr>
                <p14:cNvContentPartPr/>
                <p14:nvPr/>
              </p14:nvContentPartPr>
              <p14:xfrm>
                <a:off x="6685354" y="4177510"/>
                <a:ext cx="456840" cy="266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A2C290B-0FA1-41DF-DA1F-77DF40D6452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76714" y="4168870"/>
                  <a:ext cx="474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630C1DF-09FD-0EC4-26F1-79C0FDFAAA38}"/>
                    </a:ext>
                  </a:extLst>
                </p14:cNvPr>
                <p14:cNvContentPartPr/>
                <p14:nvPr/>
              </p14:nvContentPartPr>
              <p14:xfrm>
                <a:off x="6531274" y="4250950"/>
                <a:ext cx="26280" cy="50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630C1DF-09FD-0EC4-26F1-79C0FDFAAA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22274" y="4242310"/>
                  <a:ext cx="43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BC6086F-4C18-3398-8338-2C188C27C5B3}"/>
                    </a:ext>
                  </a:extLst>
                </p14:cNvPr>
                <p14:cNvContentPartPr/>
                <p14:nvPr/>
              </p14:nvContentPartPr>
              <p14:xfrm>
                <a:off x="6720994" y="4298830"/>
                <a:ext cx="274680" cy="212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BC6086F-4C18-3398-8338-2C188C27C5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12354" y="4290190"/>
                  <a:ext cx="292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04A5593-DE17-EF60-AA42-6F27F7471599}"/>
                    </a:ext>
                  </a:extLst>
                </p14:cNvPr>
                <p14:cNvContentPartPr/>
                <p14:nvPr/>
              </p14:nvContentPartPr>
              <p14:xfrm>
                <a:off x="6816034" y="4334470"/>
                <a:ext cx="119520" cy="1558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04A5593-DE17-EF60-AA42-6F27F74715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07034" y="4325830"/>
                  <a:ext cx="137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9FBE76F-FC5D-C720-1EE6-6061E889FFC8}"/>
                    </a:ext>
                  </a:extLst>
                </p14:cNvPr>
                <p14:cNvContentPartPr/>
                <p14:nvPr/>
              </p14:nvContentPartPr>
              <p14:xfrm>
                <a:off x="7267474" y="4023430"/>
                <a:ext cx="59760" cy="1677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9FBE76F-FC5D-C720-1EE6-6061E889FFC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58834" y="4014790"/>
                  <a:ext cx="77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049756D-0109-4AC4-B869-E623F8945E10}"/>
                    </a:ext>
                  </a:extLst>
                </p14:cNvPr>
                <p14:cNvContentPartPr/>
                <p14:nvPr/>
              </p14:nvContentPartPr>
              <p14:xfrm>
                <a:off x="7303474" y="4037110"/>
                <a:ext cx="184320" cy="126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049756D-0109-4AC4-B869-E623F8945E1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94474" y="4028470"/>
                  <a:ext cx="201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1FE3BC4-6006-EB01-6D49-C89A94505D91}"/>
                    </a:ext>
                  </a:extLst>
                </p14:cNvPr>
                <p14:cNvContentPartPr/>
                <p14:nvPr/>
              </p14:nvContentPartPr>
              <p14:xfrm>
                <a:off x="7362874" y="4165270"/>
                <a:ext cx="106920" cy="2628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1FE3BC4-6006-EB01-6D49-C89A94505D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53874" y="4156270"/>
                  <a:ext cx="124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4499FE9-71AD-AA16-B036-9EB207CB9FAD}"/>
                    </a:ext>
                  </a:extLst>
                </p14:cNvPr>
                <p14:cNvContentPartPr/>
                <p14:nvPr/>
              </p14:nvContentPartPr>
              <p14:xfrm>
                <a:off x="7326874" y="4085350"/>
                <a:ext cx="258120" cy="352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4499FE9-71AD-AA16-B036-9EB207CB9FA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18234" y="4076710"/>
                  <a:ext cx="275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9296292-2FA6-0304-7637-EF78F78D62DC}"/>
                    </a:ext>
                  </a:extLst>
                </p14:cNvPr>
                <p14:cNvContentPartPr/>
                <p14:nvPr/>
              </p14:nvContentPartPr>
              <p14:xfrm>
                <a:off x="4191634" y="6245710"/>
                <a:ext cx="1399680" cy="486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9296292-2FA6-0304-7637-EF78F78D62D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82994" y="6237070"/>
                  <a:ext cx="1417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D533445-E9A1-14FF-D4E1-9DCD9CD8970A}"/>
                    </a:ext>
                  </a:extLst>
                </p14:cNvPr>
                <p14:cNvContentPartPr/>
                <p14:nvPr/>
              </p14:nvContentPartPr>
              <p14:xfrm>
                <a:off x="6673834" y="6521470"/>
                <a:ext cx="838080" cy="81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D533445-E9A1-14FF-D4E1-9DCD9CD8970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65194" y="6512830"/>
                  <a:ext cx="855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10DC4E4-C621-AE51-6517-0C36EC089251}"/>
                    </a:ext>
                  </a:extLst>
                </p14:cNvPr>
                <p14:cNvContentPartPr/>
                <p14:nvPr/>
              </p14:nvContentPartPr>
              <p14:xfrm>
                <a:off x="5304034" y="5027470"/>
                <a:ext cx="1690560" cy="13615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10DC4E4-C621-AE51-6517-0C36EC08925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95394" y="5018830"/>
                  <a:ext cx="1708200" cy="13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55ABBF8-CAEF-719A-B5C7-94F39FD38E7C}"/>
                    </a:ext>
                  </a:extLst>
                </p14:cNvPr>
                <p14:cNvContentPartPr/>
                <p14:nvPr/>
              </p14:nvContentPartPr>
              <p14:xfrm>
                <a:off x="5199994" y="4927030"/>
                <a:ext cx="593640" cy="1598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55ABBF8-CAEF-719A-B5C7-94F39FD38E7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90994" y="4918030"/>
                  <a:ext cx="611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5C771C3-806B-3EE2-543B-C514B795FBC4}"/>
                    </a:ext>
                  </a:extLst>
                </p14:cNvPr>
                <p14:cNvContentPartPr/>
                <p14:nvPr/>
              </p14:nvContentPartPr>
              <p14:xfrm>
                <a:off x="4313674" y="4618510"/>
                <a:ext cx="136440" cy="1440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5C771C3-806B-3EE2-543B-C514B795FBC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05034" y="4609510"/>
                  <a:ext cx="154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55A7CA6-D490-6EFE-5BD0-94715FE79277}"/>
                    </a:ext>
                  </a:extLst>
                </p14:cNvPr>
                <p14:cNvContentPartPr/>
                <p14:nvPr/>
              </p14:nvContentPartPr>
              <p14:xfrm>
                <a:off x="4543714" y="4536430"/>
                <a:ext cx="28800" cy="3679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55A7CA6-D490-6EFE-5BD0-94715FE792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34714" y="4527790"/>
                  <a:ext cx="464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BA88222-DFC8-7770-44B6-2E58A1B421DE}"/>
                    </a:ext>
                  </a:extLst>
                </p14:cNvPr>
                <p14:cNvContentPartPr/>
                <p14:nvPr/>
              </p14:nvContentPartPr>
              <p14:xfrm>
                <a:off x="4572154" y="4601230"/>
                <a:ext cx="104040" cy="183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BA88222-DFC8-7770-44B6-2E58A1B421D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63154" y="4592590"/>
                  <a:ext cx="121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3C180AA-22E9-6303-E428-7210FE59D2D6}"/>
                    </a:ext>
                  </a:extLst>
                </p14:cNvPr>
                <p14:cNvContentPartPr/>
                <p14:nvPr/>
              </p14:nvContentPartPr>
              <p14:xfrm>
                <a:off x="4583674" y="4690150"/>
                <a:ext cx="247320" cy="838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3C180AA-22E9-6303-E428-7210FE59D2D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74674" y="4681150"/>
                  <a:ext cx="264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8848E61-EAA5-9BF7-B8F4-20E65291FD1B}"/>
                    </a:ext>
                  </a:extLst>
                </p14:cNvPr>
                <p14:cNvContentPartPr/>
                <p14:nvPr/>
              </p14:nvContentPartPr>
              <p14:xfrm>
                <a:off x="4481434" y="4856110"/>
                <a:ext cx="115920" cy="2491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8848E61-EAA5-9BF7-B8F4-20E65291FD1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72434" y="4847470"/>
                  <a:ext cx="133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C298774-F13A-E4B6-295A-A190F048E8DC}"/>
                    </a:ext>
                  </a:extLst>
                </p14:cNvPr>
                <p14:cNvContentPartPr/>
                <p14:nvPr/>
              </p14:nvContentPartPr>
              <p14:xfrm>
                <a:off x="4858714" y="4393870"/>
                <a:ext cx="307440" cy="2584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C298774-F13A-E4B6-295A-A190F048E8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50074" y="4384870"/>
                  <a:ext cx="325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81CCCA4-EA81-408A-E2B8-58A70B5EAF89}"/>
                    </a:ext>
                  </a:extLst>
                </p14:cNvPr>
                <p14:cNvContentPartPr/>
                <p14:nvPr/>
              </p14:nvContentPartPr>
              <p14:xfrm>
                <a:off x="5010994" y="4525630"/>
                <a:ext cx="185040" cy="118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81CCCA4-EA81-408A-E2B8-58A70B5EAF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02354" y="4516630"/>
                  <a:ext cx="202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E2252F8-C5F8-5C7F-3B87-724A7A4D4FAF}"/>
                    </a:ext>
                  </a:extLst>
                </p14:cNvPr>
                <p14:cNvContentPartPr/>
                <p14:nvPr/>
              </p14:nvContentPartPr>
              <p14:xfrm>
                <a:off x="5010994" y="4726510"/>
                <a:ext cx="93600" cy="3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E2252F8-C5F8-5C7F-3B87-724A7A4D4FA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02354" y="4717510"/>
                  <a:ext cx="11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E31D975-A116-C11C-1E11-9D5C213362D9}"/>
                    </a:ext>
                  </a:extLst>
                </p14:cNvPr>
                <p14:cNvContentPartPr/>
                <p14:nvPr/>
              </p14:nvContentPartPr>
              <p14:xfrm>
                <a:off x="5066074" y="4749910"/>
                <a:ext cx="52200" cy="2030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E31D975-A116-C11C-1E11-9D5C213362D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57434" y="4741270"/>
                  <a:ext cx="69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60D3905-020D-2353-A51E-1327BA7738F1}"/>
                    </a:ext>
                  </a:extLst>
                </p14:cNvPr>
                <p14:cNvContentPartPr/>
                <p14:nvPr/>
              </p14:nvContentPartPr>
              <p14:xfrm>
                <a:off x="5035114" y="4999030"/>
                <a:ext cx="73080" cy="327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60D3905-020D-2353-A51E-1327BA7738F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26474" y="4990390"/>
                  <a:ext cx="90720" cy="5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4548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F4AC66E-9F51-2C27-871C-F30F9240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4111A0-96AD-3128-A253-15C6B94B82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97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89CD0EA-A368-C326-1405-D0FDBD6C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F5A7B8-D3B4-BBE8-5EA1-291AB71573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48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1E7413B-29E0-94AD-78E9-CBA6306B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AF00B3-7A56-60AE-A939-0A9EE91307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77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85692EF-26D4-7861-1A4C-E54233E5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A4A1A-F883-A5DE-4D88-2452D40C99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B8C8FBB-6D44-5B35-7ABE-BD21CBD057CF}"/>
                  </a:ext>
                </a:extLst>
              </p14:cNvPr>
              <p14:cNvContentPartPr/>
              <p14:nvPr/>
            </p14:nvContentPartPr>
            <p14:xfrm>
              <a:off x="521794" y="4916230"/>
              <a:ext cx="345600" cy="14407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B8C8FBB-6D44-5B35-7ABE-BD21CBD057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794" y="4907590"/>
                <a:ext cx="363240" cy="14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64959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C2F827-B54B-EDF0-828C-1D8F2E81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3D26E8-EAF3-1C94-55E1-737B41525C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044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82DA61-96CC-F85D-73D4-DAF34442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B7CD7B-0C90-F2CE-774C-A7A6D0557A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1B7B4B-C18B-BFAB-D360-121DC57C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23C187-05D1-53F5-B6FE-F339149F01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04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2ECF477-C6D9-4BFA-6A42-449266A5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30D02B-E174-D81B-D9B6-99E744FACB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2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D5D70D1-F3FE-72E3-2151-EAF3CD9A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E1297C-9DAC-BD14-C8DE-9AB61733E4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4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139C2E-3E7E-9297-1278-5A090EF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8886A6-7383-75E4-17B2-B455952033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30409B6-5040-9C8E-FBC4-987229EAE4D6}"/>
                  </a:ext>
                </a:extLst>
              </p14:cNvPr>
              <p14:cNvContentPartPr/>
              <p14:nvPr/>
            </p14:nvContentPartPr>
            <p14:xfrm>
              <a:off x="795754" y="2599630"/>
              <a:ext cx="2884680" cy="1321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30409B6-5040-9C8E-FBC4-987229EAE4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754" y="2590630"/>
                <a:ext cx="29023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3FAD1B4-52EE-4E75-9A81-137C75B2604C}"/>
                  </a:ext>
                </a:extLst>
              </p14:cNvPr>
              <p14:cNvContentPartPr/>
              <p14:nvPr/>
            </p14:nvContentPartPr>
            <p14:xfrm>
              <a:off x="616114" y="2291470"/>
              <a:ext cx="2841120" cy="4168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3FAD1B4-52EE-4E75-9A81-137C75B260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114" y="2282830"/>
                <a:ext cx="28587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7000DDF-DF41-51CA-A905-2F37CECABCD1}"/>
                  </a:ext>
                </a:extLst>
              </p14:cNvPr>
              <p14:cNvContentPartPr/>
              <p14:nvPr/>
            </p14:nvContentPartPr>
            <p14:xfrm>
              <a:off x="985474" y="2161150"/>
              <a:ext cx="2397960" cy="1087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7000DDF-DF41-51CA-A905-2F37CECABC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1834" y="2053510"/>
                <a:ext cx="2505600" cy="324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331F9EE-2194-D71B-CAC2-0B2BE6D45429}"/>
              </a:ext>
            </a:extLst>
          </p:cNvPr>
          <p:cNvSpPr txBox="1"/>
          <p:nvPr/>
        </p:nvSpPr>
        <p:spPr>
          <a:xfrm>
            <a:off x="4168239" y="2291470"/>
            <a:ext cx="28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행벡터</a:t>
            </a:r>
            <a:r>
              <a:rPr lang="en-US" altLang="ko-KR" dirty="0"/>
              <a:t>:a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a(1*3) * b(3*3) = c(1*3)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01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5E5387-69AB-6F72-E226-0A587DFD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22F93B-0608-6D97-892C-A9E723BC6F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73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8B6FFCB-7308-E76D-54C4-8A070244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E45A1-CCB1-AAA0-5721-1C6B6E7AE5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2CA3D6-0CE7-B958-AA5E-44A28FB2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CD0A5A-125A-591C-14ED-D027909EB4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51E590F-43A4-B4ED-8EA1-EC9B090F3F27}"/>
                  </a:ext>
                </a:extLst>
              </p14:cNvPr>
              <p14:cNvContentPartPr/>
              <p14:nvPr/>
            </p14:nvContentPartPr>
            <p14:xfrm>
              <a:off x="3758554" y="1413430"/>
              <a:ext cx="1866600" cy="1399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51E590F-43A4-B4ED-8EA1-EC9B090F3F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9554" y="1404790"/>
                <a:ext cx="1884240" cy="14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79249DF-F5A8-9D8F-FCD9-AC9D70DC4D69}"/>
                  </a:ext>
                </a:extLst>
              </p14:cNvPr>
              <p14:cNvContentPartPr/>
              <p14:nvPr/>
            </p14:nvContentPartPr>
            <p14:xfrm>
              <a:off x="4939714" y="2517550"/>
              <a:ext cx="66960" cy="4975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79249DF-F5A8-9D8F-FCD9-AC9D70DC4D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0714" y="2508550"/>
                <a:ext cx="84600" cy="5151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3BFDF41-C364-320E-C053-09C9C67C7B92}"/>
              </a:ext>
            </a:extLst>
          </p:cNvPr>
          <p:cNvSpPr txBox="1"/>
          <p:nvPr/>
        </p:nvSpPr>
        <p:spPr>
          <a:xfrm>
            <a:off x="4465122" y="3015070"/>
            <a:ext cx="458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다른 행렬의 곱으로 만들지 말 것 </a:t>
            </a:r>
            <a:r>
              <a:rPr lang="en-US" altLang="ko-KR" dirty="0"/>
              <a:t>(</a:t>
            </a:r>
            <a:r>
              <a:rPr lang="ko-KR" altLang="en-US" dirty="0"/>
              <a:t>이론상 가능은 함 </a:t>
            </a:r>
            <a:r>
              <a:rPr lang="en-US" altLang="ko-KR" dirty="0"/>
              <a:t>– </a:t>
            </a:r>
            <a:r>
              <a:rPr lang="ko-KR" altLang="en-US" dirty="0"/>
              <a:t>성능이 떨어짐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9537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1B3B0F-EFDF-0A0E-0672-AF6954BC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9B522A-9AF3-6428-54AD-3563CCC7A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BFB2557-DCCC-280E-5353-876695B6A88E}"/>
                  </a:ext>
                </a:extLst>
              </p14:cNvPr>
              <p14:cNvContentPartPr/>
              <p14:nvPr/>
            </p14:nvContentPartPr>
            <p14:xfrm>
              <a:off x="3491434" y="1732030"/>
              <a:ext cx="2707200" cy="145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BFB2557-DCCC-280E-5353-876695B6A8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7794" y="1624390"/>
                <a:ext cx="28148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BD257E4-4E1B-13E9-E01F-107486BCFD3A}"/>
                  </a:ext>
                </a:extLst>
              </p14:cNvPr>
              <p14:cNvContentPartPr/>
              <p14:nvPr/>
            </p14:nvContentPartPr>
            <p14:xfrm>
              <a:off x="985474" y="2040550"/>
              <a:ext cx="1055880" cy="1090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BD257E4-4E1B-13E9-E01F-107486BCFD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1834" y="1932550"/>
                <a:ext cx="11635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06BED03-35E1-2B11-CC53-8393D8663EB3}"/>
                  </a:ext>
                </a:extLst>
              </p14:cNvPr>
              <p14:cNvContentPartPr/>
              <p14:nvPr/>
            </p14:nvContentPartPr>
            <p14:xfrm>
              <a:off x="2220274" y="2125150"/>
              <a:ext cx="783000" cy="374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06BED03-35E1-2B11-CC53-8393D8663E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6634" y="2017510"/>
                <a:ext cx="890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0B618EB-5951-153B-3A9C-60FF586695FF}"/>
                  </a:ext>
                </a:extLst>
              </p14:cNvPr>
              <p14:cNvContentPartPr/>
              <p14:nvPr/>
            </p14:nvContentPartPr>
            <p14:xfrm>
              <a:off x="6222394" y="2054230"/>
              <a:ext cx="33264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0B618EB-5951-153B-3A9C-60FF586695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68394" y="1946590"/>
                <a:ext cx="4402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341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C18F77-2130-7C61-310B-ED00069F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ABC02-F5FD-9B78-34B0-924044224E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DFC7A07-5A63-6912-A8AE-356E40B74D91}"/>
                  </a:ext>
                </a:extLst>
              </p14:cNvPr>
              <p14:cNvContentPartPr/>
              <p14:nvPr/>
            </p14:nvContentPartPr>
            <p14:xfrm>
              <a:off x="3229714" y="1246030"/>
              <a:ext cx="4969800" cy="192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DFC7A07-5A63-6912-A8AE-356E40B74D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5714" y="1138030"/>
                <a:ext cx="507744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141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00657B-A225-2981-0CA7-7B384769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BB277E-D6F8-D024-A9A8-0E526A81FF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72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FE731B-F615-376E-C626-FE750353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5E763A-4868-4CBE-171C-686A07B173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D215169-F8DB-BB90-27D6-22B813FA72CE}"/>
                  </a:ext>
                </a:extLst>
              </p14:cNvPr>
              <p14:cNvContentPartPr/>
              <p14:nvPr/>
            </p14:nvContentPartPr>
            <p14:xfrm>
              <a:off x="952354" y="4404670"/>
              <a:ext cx="3501000" cy="964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D215169-F8DB-BB90-27D6-22B813FA72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714" y="4297030"/>
                <a:ext cx="3608640" cy="3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7142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D0509E4-C637-258F-7BDF-A362710B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42A542-FB5B-876B-D430-1C46D3868F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040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ED0EA4-C6A8-7A25-9402-56614696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51992-8151-27C9-DE89-78EA77D828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BFE1355-C85B-C048-9A0D-DD7FF2A65A46}"/>
                  </a:ext>
                </a:extLst>
              </p14:cNvPr>
              <p14:cNvContentPartPr/>
              <p14:nvPr/>
            </p14:nvContentPartPr>
            <p14:xfrm>
              <a:off x="724474" y="925630"/>
              <a:ext cx="1186560" cy="49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BFE1355-C85B-C048-9A0D-DD7FF2A65A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474" y="817990"/>
                <a:ext cx="1294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D1AEADF-6A20-468A-CBBB-C0F6E4F99D5D}"/>
                  </a:ext>
                </a:extLst>
              </p14:cNvPr>
              <p14:cNvContentPartPr/>
              <p14:nvPr/>
            </p14:nvContentPartPr>
            <p14:xfrm>
              <a:off x="973594" y="1306150"/>
              <a:ext cx="2065680" cy="10764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D1AEADF-6A20-468A-CBBB-C0F6E4F99D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594" y="1198150"/>
                <a:ext cx="21733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D4F3E89-341B-5251-FE46-2B610607D92D}"/>
                  </a:ext>
                </a:extLst>
              </p14:cNvPr>
              <p14:cNvContentPartPr/>
              <p14:nvPr/>
            </p14:nvContentPartPr>
            <p14:xfrm>
              <a:off x="1032634" y="1471750"/>
              <a:ext cx="3478680" cy="1555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D4F3E89-341B-5251-FE46-2B610607D9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8994" y="1364110"/>
                <a:ext cx="358632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252969-90DE-DB9C-69D1-F8F47662A6D6}"/>
              </a:ext>
            </a:extLst>
          </p:cNvPr>
          <p:cNvGrpSpPr/>
          <p:nvPr/>
        </p:nvGrpSpPr>
        <p:grpSpPr>
          <a:xfrm>
            <a:off x="3254554" y="3535270"/>
            <a:ext cx="3183480" cy="1991520"/>
            <a:chOff x="3254554" y="3535270"/>
            <a:chExt cx="3183480" cy="19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E22BCA3-EE8D-B45B-5D9F-28827AC24E7B}"/>
                    </a:ext>
                  </a:extLst>
                </p14:cNvPr>
                <p14:cNvContentPartPr/>
                <p14:nvPr/>
              </p14:nvContentPartPr>
              <p14:xfrm>
                <a:off x="3254554" y="4879870"/>
                <a:ext cx="2611440" cy="6469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E22BCA3-EE8D-B45B-5D9F-28827AC24E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45554" y="4870870"/>
                  <a:ext cx="262908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FFA6115-A064-3599-C32D-DB08C26FB4A1}"/>
                    </a:ext>
                  </a:extLst>
                </p14:cNvPr>
                <p14:cNvContentPartPr/>
                <p14:nvPr/>
              </p14:nvContentPartPr>
              <p14:xfrm>
                <a:off x="5961034" y="5229790"/>
                <a:ext cx="477000" cy="428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FFA6115-A064-3599-C32D-DB08C26FB4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52034" y="5220790"/>
                  <a:ext cx="494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277A394-E699-93B6-C45C-A65B732589F6}"/>
                    </a:ext>
                  </a:extLst>
                </p14:cNvPr>
                <p14:cNvContentPartPr/>
                <p14:nvPr/>
              </p14:nvContentPartPr>
              <p14:xfrm>
                <a:off x="5224834" y="3535270"/>
                <a:ext cx="499680" cy="1940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277A394-E699-93B6-C45C-A65B732589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16194" y="3526630"/>
                  <a:ext cx="517320" cy="195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7934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6BF7B62-5BAD-B324-1733-FF3D02EC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3EDF60-DC4F-CD74-4447-180F6A59F7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58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D82BA62-FA70-3D8A-93EE-36289E31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FC15B7-9DDF-3D63-CC5E-24339DBCF4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745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2DDF34-14E7-C2F3-FC6D-EF416D6D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002CB-2D61-BE91-D86C-4D823534E6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02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A99F062-9AB3-1E1D-FF34-E44AA9CF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91AFE4-F9B1-BEC0-A455-8DF6E5874A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05CB94-E0C3-FF7A-E258-D424774A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FE7FF3-3B08-09CB-7CEC-CB819E1DCC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524362F-B113-1C4E-98F2-BCBFD291245C}"/>
                  </a:ext>
                </a:extLst>
              </p14:cNvPr>
              <p14:cNvContentPartPr/>
              <p14:nvPr/>
            </p14:nvContentPartPr>
            <p14:xfrm>
              <a:off x="760114" y="3063310"/>
              <a:ext cx="3033000" cy="1558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524362F-B113-1C4E-98F2-BCBFD29124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114" y="2955310"/>
                <a:ext cx="314064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480F5B5-E6C5-9CC5-96F5-5E576A345EDA}"/>
                  </a:ext>
                </a:extLst>
              </p14:cNvPr>
              <p14:cNvContentPartPr/>
              <p14:nvPr/>
            </p14:nvContentPartPr>
            <p14:xfrm>
              <a:off x="874594" y="4405390"/>
              <a:ext cx="313560" cy="18172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480F5B5-E6C5-9CC5-96F5-5E576A345E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594" y="4396390"/>
                <a:ext cx="331200" cy="18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E3C9DB8-DB34-B83B-4936-2EC681898CCA}"/>
                  </a:ext>
                </a:extLst>
              </p14:cNvPr>
              <p14:cNvContentPartPr/>
              <p14:nvPr/>
            </p14:nvContentPartPr>
            <p14:xfrm>
              <a:off x="6436234" y="4512310"/>
              <a:ext cx="286560" cy="15764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E3C9DB8-DB34-B83B-4936-2EC681898C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7594" y="4503310"/>
                <a:ext cx="304200" cy="15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FC46109-25F2-DF3E-EC87-360958EF94D3}"/>
                  </a:ext>
                </a:extLst>
              </p14:cNvPr>
              <p14:cNvContentPartPr/>
              <p14:nvPr/>
            </p14:nvContentPartPr>
            <p14:xfrm>
              <a:off x="-380366" y="6804790"/>
              <a:ext cx="360" cy="21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FC46109-25F2-DF3E-EC87-360958EF94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389366" y="6795790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542D72C-3873-838F-3B99-FB19F45E042E}"/>
                  </a:ext>
                </a:extLst>
              </p14:cNvPr>
              <p14:cNvContentPartPr/>
              <p14:nvPr/>
            </p14:nvContentPartPr>
            <p14:xfrm>
              <a:off x="5686354" y="4262470"/>
              <a:ext cx="514800" cy="18651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542D72C-3873-838F-3B99-FB19F45E04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77714" y="4253470"/>
                <a:ext cx="532440" cy="18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59704F-A7AB-2033-D67C-B466B8CF12AA}"/>
              </a:ext>
            </a:extLst>
          </p:cNvPr>
          <p:cNvGrpSpPr/>
          <p:nvPr/>
        </p:nvGrpSpPr>
        <p:grpSpPr>
          <a:xfrm>
            <a:off x="1282114" y="4462270"/>
            <a:ext cx="976680" cy="1583640"/>
            <a:chOff x="1282114" y="4462270"/>
            <a:chExt cx="976680" cy="158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471672B-83E1-2633-F4A4-66243407A14B}"/>
                    </a:ext>
                  </a:extLst>
                </p14:cNvPr>
                <p14:cNvContentPartPr/>
                <p14:nvPr/>
              </p14:nvContentPartPr>
              <p14:xfrm>
                <a:off x="1282114" y="4462270"/>
                <a:ext cx="619560" cy="3585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471672B-83E1-2633-F4A4-66243407A1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3474" y="4453630"/>
                  <a:ext cx="637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A480D10-6540-480E-41FF-FEB64AE9C849}"/>
                    </a:ext>
                  </a:extLst>
                </p14:cNvPr>
                <p14:cNvContentPartPr/>
                <p14:nvPr/>
              </p14:nvContentPartPr>
              <p14:xfrm>
                <a:off x="1435834" y="4878430"/>
                <a:ext cx="345240" cy="3780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A480D10-6540-480E-41FF-FEB64AE9C8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26834" y="4869790"/>
                  <a:ext cx="3628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44E3475-5130-6CE3-0AAB-23BD78B0C59A}"/>
                    </a:ext>
                  </a:extLst>
                </p14:cNvPr>
                <p14:cNvContentPartPr/>
                <p14:nvPr/>
              </p14:nvContentPartPr>
              <p14:xfrm>
                <a:off x="1340434" y="5235910"/>
                <a:ext cx="441720" cy="4410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44E3475-5130-6CE3-0AAB-23BD78B0C5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31794" y="5227270"/>
                  <a:ext cx="4593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CA30F35-56E8-B8F8-5D95-041AC124E923}"/>
                    </a:ext>
                  </a:extLst>
                </p14:cNvPr>
                <p14:cNvContentPartPr/>
                <p14:nvPr/>
              </p14:nvContentPartPr>
              <p14:xfrm>
                <a:off x="1530154" y="5650990"/>
                <a:ext cx="728640" cy="3949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CA30F35-56E8-B8F8-5D95-041AC124E9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21154" y="5641990"/>
                  <a:ext cx="746280" cy="41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35161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309FB0-18A7-F27A-F72F-6DD7BD8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D82FC4-AD18-F085-214A-7523797F2F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83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5D07969-DE2A-9FC3-BD7F-5C054610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5A1859-10ED-F534-8ABD-FC4F6B35F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41CA1A9-F856-BC27-6135-2EA56121B2B6}"/>
                  </a:ext>
                </a:extLst>
              </p14:cNvPr>
              <p14:cNvContentPartPr/>
              <p14:nvPr/>
            </p14:nvContentPartPr>
            <p14:xfrm>
              <a:off x="878554" y="1607830"/>
              <a:ext cx="4580280" cy="1148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41CA1A9-F856-BC27-6135-2EA56121B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9554" y="1599190"/>
                <a:ext cx="4597920" cy="1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5402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27C5E23-9D2D-3ACD-576C-E796D8BB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72993B-D56B-6CD6-C8ED-90A68832C4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374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CB7928-29C0-F4B4-7D62-09942E366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ABB92E-2B87-5EAF-608A-523697BAC5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0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D2485A1-8A89-592D-3AFF-01C2FED2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F29265-8D67-EFE3-1EA0-C99E3B35AC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07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443D70B-8E29-A140-E8EA-5C8DC02D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E09DDC-0972-18F5-1F35-FCB2446A64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E986A95-D7DF-FC11-2432-22BD2CAB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CB0C62-1125-FF08-B98D-4E71D8AD4F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918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2636AF-A45E-49ED-A222-260DD232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68A0F2-F688-1AE3-77AD-C7CBCC239E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64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BBD60D-42D7-E630-D358-A33C9CAF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9298F-D2AE-D42F-92C8-D3F17E2CFA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076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8B19B9-732E-982E-8B0A-99D4382F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C2C380-62C3-A21B-7457-1A3A9ED37D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286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2748BF-B6EB-7E92-8699-2340AA72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3F11BD-9286-9069-1B12-3AC74E7FA9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445D74D-E940-001F-A5A8-F018C8FC71BA}"/>
                  </a:ext>
                </a:extLst>
              </p14:cNvPr>
              <p14:cNvContentPartPr/>
              <p14:nvPr/>
            </p14:nvContentPartPr>
            <p14:xfrm>
              <a:off x="2361249" y="5021563"/>
              <a:ext cx="4583160" cy="1638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445D74D-E940-001F-A5A8-F018C8FC71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7609" y="4913923"/>
                <a:ext cx="4690800" cy="37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4883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0D2B1D-6DFB-BE00-AC41-0B8522E1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639C64-3E0F-B75F-3EA3-314A180894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188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1F1C89-1653-2900-F885-4DA23B0F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F03627-930A-A550-4F58-8C3ACE612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51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10AC980-03B2-90BC-5EFB-D916A06A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B738C2-7CE4-7A74-F75F-971B129075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813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092790-03AE-1687-E34D-99A12B69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rial" pitchFamily="34" charset="0"/>
              </a:rPr>
              <a:t>원근 투영 변환 행렬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B97E49-121C-2D3F-E858-7AD269D88A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3BA9600-1239-32A3-A597-6A48DD721CA2}"/>
                  </a:ext>
                </a:extLst>
              </p14:cNvPr>
              <p14:cNvContentPartPr/>
              <p14:nvPr/>
            </p14:nvContentPartPr>
            <p14:xfrm>
              <a:off x="4418649" y="843763"/>
              <a:ext cx="351720" cy="536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3BA9600-1239-32A3-A597-6A48DD721C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0009" y="834763"/>
                <a:ext cx="3693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A75D1B0-E227-47D4-5661-4FE3E473D348}"/>
                  </a:ext>
                </a:extLst>
              </p14:cNvPr>
              <p14:cNvContentPartPr/>
              <p14:nvPr/>
            </p14:nvContentPartPr>
            <p14:xfrm>
              <a:off x="149409" y="1122763"/>
              <a:ext cx="255960" cy="44755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A75D1B0-E227-47D4-5661-4FE3E473D3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69" y="1113763"/>
                <a:ext cx="273600" cy="44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0A428DF-B88E-07E4-6734-9EFAFFF9AF8C}"/>
                  </a:ext>
                </a:extLst>
              </p14:cNvPr>
              <p14:cNvContentPartPr/>
              <p14:nvPr/>
            </p14:nvContentPartPr>
            <p14:xfrm>
              <a:off x="8715249" y="1192243"/>
              <a:ext cx="465120" cy="44845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0A428DF-B88E-07E4-6734-9EFAFFF9AF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6609" y="1183243"/>
                <a:ext cx="482760" cy="45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954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10322</TotalTime>
  <Words>1495</Words>
  <Application>Microsoft Office PowerPoint</Application>
  <PresentationFormat>화면 슬라이드 쇼(4:3)</PresentationFormat>
  <Paragraphs>245</Paragraphs>
  <Slides>110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4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 변환 행렬</vt:lpstr>
      <vt:lpstr>원근 투영 변환 행렬</vt:lpstr>
      <vt:lpstr>원근 투영 변환 행렬</vt:lpstr>
      <vt:lpstr>직교 투영 변환 행렬</vt:lpstr>
      <vt:lpstr>직교 투영 변환 행렬</vt:lpstr>
      <vt:lpstr>깊이값(Depth Values)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이용희(A0090)</dc:creator>
  <cp:lastModifiedBy>송주석(2018182017)</cp:lastModifiedBy>
  <cp:revision>8</cp:revision>
  <dcterms:created xsi:type="dcterms:W3CDTF">2023-03-02T08:40:41Z</dcterms:created>
  <dcterms:modified xsi:type="dcterms:W3CDTF">2024-03-26T03:21:02Z</dcterms:modified>
</cp:coreProperties>
</file>